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50" r:id="rId2"/>
  </p:sldMasterIdLst>
  <p:notesMasterIdLst>
    <p:notesMasterId r:id="rId29"/>
  </p:notesMasterIdLst>
  <p:sldIdLst>
    <p:sldId id="256" r:id="rId3"/>
    <p:sldId id="260" r:id="rId4"/>
    <p:sldId id="257" r:id="rId5"/>
    <p:sldId id="297" r:id="rId6"/>
    <p:sldId id="296" r:id="rId7"/>
    <p:sldId id="295" r:id="rId8"/>
    <p:sldId id="298" r:id="rId9"/>
    <p:sldId id="324" r:id="rId10"/>
    <p:sldId id="325" r:id="rId11"/>
    <p:sldId id="336" r:id="rId12"/>
    <p:sldId id="326" r:id="rId13"/>
    <p:sldId id="299" r:id="rId14"/>
    <p:sldId id="302" r:id="rId15"/>
    <p:sldId id="304" r:id="rId16"/>
    <p:sldId id="335" r:id="rId17"/>
    <p:sldId id="327" r:id="rId18"/>
    <p:sldId id="328" r:id="rId19"/>
    <p:sldId id="329" r:id="rId20"/>
    <p:sldId id="330" r:id="rId21"/>
    <p:sldId id="337" r:id="rId22"/>
    <p:sldId id="331" r:id="rId23"/>
    <p:sldId id="263" r:id="rId24"/>
    <p:sldId id="307" r:id="rId25"/>
    <p:sldId id="332" r:id="rId26"/>
    <p:sldId id="333" r:id="rId27"/>
    <p:sldId id="33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56" autoAdjust="0"/>
    <p:restoredTop sz="94660"/>
  </p:normalViewPr>
  <p:slideViewPr>
    <p:cSldViewPr snapToGrid="0">
      <p:cViewPr varScale="1">
        <p:scale>
          <a:sx n="89" d="100"/>
          <a:sy n="89" d="100"/>
        </p:scale>
        <p:origin x="45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r mm" userId="03a0748546962b2d" providerId="LiveId" clId="{2A82583B-EFDF-4F13-950E-3B616DEE9A47}"/>
    <pc:docChg chg="undo custSel addSld delSld modSld sldOrd">
      <pc:chgData name="amir mm" userId="03a0748546962b2d" providerId="LiveId" clId="{2A82583B-EFDF-4F13-950E-3B616DEE9A47}" dt="2022-09-11T02:55:00.887" v="13760"/>
      <pc:docMkLst>
        <pc:docMk/>
      </pc:docMkLst>
      <pc:sldChg chg="delSp modSp mod">
        <pc:chgData name="amir mm" userId="03a0748546962b2d" providerId="LiveId" clId="{2A82583B-EFDF-4F13-950E-3B616DEE9A47}" dt="2022-09-10T20:44:09.796" v="1865" actId="478"/>
        <pc:sldMkLst>
          <pc:docMk/>
          <pc:sldMk cId="963327489" sldId="256"/>
        </pc:sldMkLst>
        <pc:spChg chg="del mod">
          <ac:chgData name="amir mm" userId="03a0748546962b2d" providerId="LiveId" clId="{2A82583B-EFDF-4F13-950E-3B616DEE9A47}" dt="2022-09-10T20:44:09.796" v="1865" actId="478"/>
          <ac:spMkLst>
            <pc:docMk/>
            <pc:sldMk cId="963327489" sldId="256"/>
            <ac:spMk id="6" creationId="{1EE0888F-FFF7-A55A-5690-41CDD02023B5}"/>
          </ac:spMkLst>
        </pc:spChg>
      </pc:sldChg>
      <pc:sldChg chg="addSp modSp mod">
        <pc:chgData name="amir mm" userId="03a0748546962b2d" providerId="LiveId" clId="{2A82583B-EFDF-4F13-950E-3B616DEE9A47}" dt="2022-09-10T20:29:43.401" v="1246" actId="2711"/>
        <pc:sldMkLst>
          <pc:docMk/>
          <pc:sldMk cId="3853654352" sldId="257"/>
        </pc:sldMkLst>
        <pc:spChg chg="add mod">
          <ac:chgData name="amir mm" userId="03a0748546962b2d" providerId="LiveId" clId="{2A82583B-EFDF-4F13-950E-3B616DEE9A47}" dt="2022-09-10T20:29:43.401" v="1246" actId="2711"/>
          <ac:spMkLst>
            <pc:docMk/>
            <pc:sldMk cId="3853654352" sldId="257"/>
            <ac:spMk id="7" creationId="{2755339E-0F74-9CBF-283D-BEEEF58A78D7}"/>
          </ac:spMkLst>
        </pc:spChg>
        <pc:picChg chg="mod">
          <ac:chgData name="amir mm" userId="03a0748546962b2d" providerId="LiveId" clId="{2A82583B-EFDF-4F13-950E-3B616DEE9A47}" dt="2022-09-10T20:23:15.069" v="1013"/>
          <ac:picMkLst>
            <pc:docMk/>
            <pc:sldMk cId="3853654352" sldId="257"/>
            <ac:picMk id="4" creationId="{EF4866CE-1B1A-305D-73E9-6E25C4F7F1FD}"/>
          </ac:picMkLst>
        </pc:picChg>
      </pc:sldChg>
      <pc:sldChg chg="delSp modSp mod">
        <pc:chgData name="amir mm" userId="03a0748546962b2d" providerId="LiveId" clId="{2A82583B-EFDF-4F13-950E-3B616DEE9A47}" dt="2022-09-10T20:44:14.429" v="1867" actId="478"/>
        <pc:sldMkLst>
          <pc:docMk/>
          <pc:sldMk cId="2969924897" sldId="260"/>
        </pc:sldMkLst>
        <pc:spChg chg="del mod">
          <ac:chgData name="amir mm" userId="03a0748546962b2d" providerId="LiveId" clId="{2A82583B-EFDF-4F13-950E-3B616DEE9A47}" dt="2022-09-10T20:44:14.429" v="1867" actId="478"/>
          <ac:spMkLst>
            <pc:docMk/>
            <pc:sldMk cId="2969924897" sldId="260"/>
            <ac:spMk id="3" creationId="{0F180558-3EF5-AD05-E86E-6D93EF8EB050}"/>
          </ac:spMkLst>
        </pc:spChg>
      </pc:sldChg>
      <pc:sldChg chg="modSp mod">
        <pc:chgData name="amir mm" userId="03a0748546962b2d" providerId="LiveId" clId="{2A82583B-EFDF-4F13-950E-3B616DEE9A47}" dt="2022-09-11T02:13:42.440" v="11827" actId="20577"/>
        <pc:sldMkLst>
          <pc:docMk/>
          <pc:sldMk cId="2938978762" sldId="263"/>
        </pc:sldMkLst>
        <pc:spChg chg="mod">
          <ac:chgData name="amir mm" userId="03a0748546962b2d" providerId="LiveId" clId="{2A82583B-EFDF-4F13-950E-3B616DEE9A47}" dt="2022-09-11T02:13:42.440" v="11827" actId="20577"/>
          <ac:spMkLst>
            <pc:docMk/>
            <pc:sldMk cId="2938978762" sldId="263"/>
            <ac:spMk id="2" creationId="{8D38B1CA-42C6-7166-6070-41DF17A43C28}"/>
          </ac:spMkLst>
        </pc:spChg>
      </pc:sldChg>
      <pc:sldChg chg="del">
        <pc:chgData name="amir mm" userId="03a0748546962b2d" providerId="LiveId" clId="{2A82583B-EFDF-4F13-950E-3B616DEE9A47}" dt="2022-09-11T02:33:45.502" v="13140" actId="47"/>
        <pc:sldMkLst>
          <pc:docMk/>
          <pc:sldMk cId="900775402" sldId="264"/>
        </pc:sldMkLst>
      </pc:sldChg>
      <pc:sldChg chg="del">
        <pc:chgData name="amir mm" userId="03a0748546962b2d" providerId="LiveId" clId="{2A82583B-EFDF-4F13-950E-3B616DEE9A47}" dt="2022-09-11T00:16:31.551" v="6963" actId="2696"/>
        <pc:sldMkLst>
          <pc:docMk/>
          <pc:sldMk cId="3902738869" sldId="265"/>
        </pc:sldMkLst>
      </pc:sldChg>
      <pc:sldChg chg="addSp delSp modSp mod">
        <pc:chgData name="amir mm" userId="03a0748546962b2d" providerId="LiveId" clId="{2A82583B-EFDF-4F13-950E-3B616DEE9A47}" dt="2022-09-10T23:23:37.559" v="4438"/>
        <pc:sldMkLst>
          <pc:docMk/>
          <pc:sldMk cId="362057002" sldId="295"/>
        </pc:sldMkLst>
        <pc:spChg chg="mod">
          <ac:chgData name="amir mm" userId="03a0748546962b2d" providerId="LiveId" clId="{2A82583B-EFDF-4F13-950E-3B616DEE9A47}" dt="2022-09-10T20:27:21.589" v="1167" actId="20577"/>
          <ac:spMkLst>
            <pc:docMk/>
            <pc:sldMk cId="362057002" sldId="295"/>
            <ac:spMk id="2" creationId="{8B5BF2B7-2651-4155-51E8-322DA1C74D60}"/>
          </ac:spMkLst>
        </pc:spChg>
        <pc:spChg chg="del mod">
          <ac:chgData name="amir mm" userId="03a0748546962b2d" providerId="LiveId" clId="{2A82583B-EFDF-4F13-950E-3B616DEE9A47}" dt="2022-09-10T20:27:50.429" v="1172"/>
          <ac:spMkLst>
            <pc:docMk/>
            <pc:sldMk cId="362057002" sldId="295"/>
            <ac:spMk id="7" creationId="{B531B816-C3D8-31A3-91F0-6CA041C5192E}"/>
          </ac:spMkLst>
        </pc:spChg>
        <pc:spChg chg="del mod">
          <ac:chgData name="amir mm" userId="03a0748546962b2d" providerId="LiveId" clId="{2A82583B-EFDF-4F13-950E-3B616DEE9A47}" dt="2022-09-10T20:25:22.280" v="1122"/>
          <ac:spMkLst>
            <pc:docMk/>
            <pc:sldMk cId="362057002" sldId="295"/>
            <ac:spMk id="9" creationId="{80CEBF01-952E-D5D6-DA41-1BA0A37BE855}"/>
          </ac:spMkLst>
        </pc:spChg>
        <pc:spChg chg="del mod">
          <ac:chgData name="amir mm" userId="03a0748546962b2d" providerId="LiveId" clId="{2A82583B-EFDF-4F13-950E-3B616DEE9A47}" dt="2022-09-10T20:26:26.085" v="1137"/>
          <ac:spMkLst>
            <pc:docMk/>
            <pc:sldMk cId="362057002" sldId="295"/>
            <ac:spMk id="10" creationId="{B895FE4B-E2C9-E0F3-20A9-0910E59B8C35}"/>
          </ac:spMkLst>
        </pc:spChg>
        <pc:spChg chg="add mod">
          <ac:chgData name="amir mm" userId="03a0748546962b2d" providerId="LiveId" clId="{2A82583B-EFDF-4F13-950E-3B616DEE9A47}" dt="2022-09-10T20:55:32.911" v="2527" actId="20577"/>
          <ac:spMkLst>
            <pc:docMk/>
            <pc:sldMk cId="362057002" sldId="295"/>
            <ac:spMk id="12" creationId="{C14C3687-6B80-AE1F-6AB3-00238FA53D3E}"/>
          </ac:spMkLst>
        </pc:spChg>
        <pc:spChg chg="add mod">
          <ac:chgData name="amir mm" userId="03a0748546962b2d" providerId="LiveId" clId="{2A82583B-EFDF-4F13-950E-3B616DEE9A47}" dt="2022-09-10T23:23:09.692" v="4437" actId="20577"/>
          <ac:spMkLst>
            <pc:docMk/>
            <pc:sldMk cId="362057002" sldId="295"/>
            <ac:spMk id="14" creationId="{87D9B3DD-4CE2-A8D1-01C8-91BAABCCB4B7}"/>
          </ac:spMkLst>
        </pc:spChg>
        <pc:picChg chg="del">
          <ac:chgData name="amir mm" userId="03a0748546962b2d" providerId="LiveId" clId="{2A82583B-EFDF-4F13-950E-3B616DEE9A47}" dt="2022-09-10T20:26:46.993" v="1139" actId="478"/>
          <ac:picMkLst>
            <pc:docMk/>
            <pc:sldMk cId="362057002" sldId="295"/>
            <ac:picMk id="4" creationId="{6A043B5E-11B0-3D47-E5EC-1403F82D789D}"/>
          </ac:picMkLst>
        </pc:picChg>
        <pc:picChg chg="add del">
          <ac:chgData name="amir mm" userId="03a0748546962b2d" providerId="LiveId" clId="{2A82583B-EFDF-4F13-950E-3B616DEE9A47}" dt="2022-09-10T20:27:46.627" v="1169" actId="22"/>
          <ac:picMkLst>
            <pc:docMk/>
            <pc:sldMk cId="362057002" sldId="295"/>
            <ac:picMk id="5" creationId="{41422195-E346-F50D-2321-B567DACD59D2}"/>
          </ac:picMkLst>
        </pc:picChg>
        <pc:picChg chg="del">
          <ac:chgData name="amir mm" userId="03a0748546962b2d" providerId="LiveId" clId="{2A82583B-EFDF-4F13-950E-3B616DEE9A47}" dt="2022-09-10T20:26:45.410" v="1138" actId="478"/>
          <ac:picMkLst>
            <pc:docMk/>
            <pc:sldMk cId="362057002" sldId="295"/>
            <ac:picMk id="6" creationId="{F3C7FF33-C95E-462C-1C08-533A76CABE1D}"/>
          </ac:picMkLst>
        </pc:picChg>
        <pc:picChg chg="add mod">
          <ac:chgData name="amir mm" userId="03a0748546962b2d" providerId="LiveId" clId="{2A82583B-EFDF-4F13-950E-3B616DEE9A47}" dt="2022-09-10T23:23:37.559" v="4438"/>
          <ac:picMkLst>
            <pc:docMk/>
            <pc:sldMk cId="362057002" sldId="295"/>
            <ac:picMk id="11" creationId="{DA1080CE-1F6E-501C-EECF-625ADF9CDC00}"/>
          </ac:picMkLst>
        </pc:picChg>
      </pc:sldChg>
      <pc:sldChg chg="addSp delSp modSp mod ord">
        <pc:chgData name="amir mm" userId="03a0748546962b2d" providerId="LiveId" clId="{2A82583B-EFDF-4F13-950E-3B616DEE9A47}" dt="2022-09-10T20:29:35.850" v="1245" actId="2711"/>
        <pc:sldMkLst>
          <pc:docMk/>
          <pc:sldMk cId="620859964" sldId="296"/>
        </pc:sldMkLst>
        <pc:spChg chg="mod">
          <ac:chgData name="amir mm" userId="03a0748546962b2d" providerId="LiveId" clId="{2A82583B-EFDF-4F13-950E-3B616DEE9A47}" dt="2022-09-10T20:15:58.359" v="932" actId="20577"/>
          <ac:spMkLst>
            <pc:docMk/>
            <pc:sldMk cId="620859964" sldId="296"/>
            <ac:spMk id="2" creationId="{6BCCA7B5-BC4C-5F3B-A2A8-FA301C580C9C}"/>
          </ac:spMkLst>
        </pc:spChg>
        <pc:spChg chg="del mod">
          <ac:chgData name="amir mm" userId="03a0748546962b2d" providerId="LiveId" clId="{2A82583B-EFDF-4F13-950E-3B616DEE9A47}" dt="2022-09-10T20:13:04.410" v="813"/>
          <ac:spMkLst>
            <pc:docMk/>
            <pc:sldMk cId="620859964" sldId="296"/>
            <ac:spMk id="4" creationId="{710090A9-59ED-0CF7-D279-96BB72EB333C}"/>
          </ac:spMkLst>
        </pc:spChg>
        <pc:spChg chg="add del">
          <ac:chgData name="amir mm" userId="03a0748546962b2d" providerId="LiveId" clId="{2A82583B-EFDF-4F13-950E-3B616DEE9A47}" dt="2022-09-10T20:16:01.665" v="934" actId="22"/>
          <ac:spMkLst>
            <pc:docMk/>
            <pc:sldMk cId="620859964" sldId="296"/>
            <ac:spMk id="5" creationId="{55D37751-6F14-E4E9-0B1E-479BC5B142A1}"/>
          </ac:spMkLst>
        </pc:spChg>
        <pc:spChg chg="del mod">
          <ac:chgData name="amir mm" userId="03a0748546962b2d" providerId="LiveId" clId="{2A82583B-EFDF-4F13-950E-3B616DEE9A47}" dt="2022-09-10T20:13:04.410" v="811"/>
          <ac:spMkLst>
            <pc:docMk/>
            <pc:sldMk cId="620859964" sldId="296"/>
            <ac:spMk id="6" creationId="{AA14479B-9C06-EC1C-14D4-54AF28F95AA7}"/>
          </ac:spMkLst>
        </pc:spChg>
        <pc:spChg chg="add mod">
          <ac:chgData name="amir mm" userId="03a0748546962b2d" providerId="LiveId" clId="{2A82583B-EFDF-4F13-950E-3B616DEE9A47}" dt="2022-09-10T20:29:35.850" v="1245" actId="2711"/>
          <ac:spMkLst>
            <pc:docMk/>
            <pc:sldMk cId="620859964" sldId="296"/>
            <ac:spMk id="7" creationId="{60A08F5D-CC71-2B2E-1753-CB6AC701FCE8}"/>
          </ac:spMkLst>
        </pc:spChg>
        <pc:picChg chg="add del mod">
          <ac:chgData name="amir mm" userId="03a0748546962b2d" providerId="LiveId" clId="{2A82583B-EFDF-4F13-950E-3B616DEE9A47}" dt="2022-09-10T20:17:56.108" v="938" actId="478"/>
          <ac:picMkLst>
            <pc:docMk/>
            <pc:sldMk cId="620859964" sldId="296"/>
            <ac:picMk id="3074" creationId="{C6195DFD-A715-AF36-8FF9-AD885BF6C748}"/>
          </ac:picMkLst>
        </pc:picChg>
        <pc:picChg chg="add mod">
          <ac:chgData name="amir mm" userId="03a0748546962b2d" providerId="LiveId" clId="{2A82583B-EFDF-4F13-950E-3B616DEE9A47}" dt="2022-09-10T20:24:11.706" v="1025"/>
          <ac:picMkLst>
            <pc:docMk/>
            <pc:sldMk cId="620859964" sldId="296"/>
            <ac:picMk id="3076" creationId="{5FC3E18A-6816-7020-DC5D-B4156559166A}"/>
          </ac:picMkLst>
        </pc:picChg>
      </pc:sldChg>
      <pc:sldChg chg="modSp mod">
        <pc:chgData name="amir mm" userId="03a0748546962b2d" providerId="LiveId" clId="{2A82583B-EFDF-4F13-950E-3B616DEE9A47}" dt="2022-09-10T20:55:18.451" v="2513" actId="20577"/>
        <pc:sldMkLst>
          <pc:docMk/>
          <pc:sldMk cId="1720310415" sldId="297"/>
        </pc:sldMkLst>
        <pc:spChg chg="mod">
          <ac:chgData name="amir mm" userId="03a0748546962b2d" providerId="LiveId" clId="{2A82583B-EFDF-4F13-950E-3B616DEE9A47}" dt="2022-09-10T20:12:20.865" v="777" actId="20577"/>
          <ac:spMkLst>
            <pc:docMk/>
            <pc:sldMk cId="1720310415" sldId="297"/>
            <ac:spMk id="2" creationId="{C4E8A9CC-0E43-1959-B561-4DF87464D5B4}"/>
          </ac:spMkLst>
        </pc:spChg>
        <pc:spChg chg="mod">
          <ac:chgData name="amir mm" userId="03a0748546962b2d" providerId="LiveId" clId="{2A82583B-EFDF-4F13-950E-3B616DEE9A47}" dt="2022-09-10T20:55:18.451" v="2513" actId="20577"/>
          <ac:spMkLst>
            <pc:docMk/>
            <pc:sldMk cId="1720310415" sldId="297"/>
            <ac:spMk id="5" creationId="{5B754E07-17E8-B1AB-D99F-FF2F5E986D6D}"/>
          </ac:spMkLst>
        </pc:spChg>
      </pc:sldChg>
      <pc:sldChg chg="addSp delSp modSp mod">
        <pc:chgData name="amir mm" userId="03a0748546962b2d" providerId="LiveId" clId="{2A82583B-EFDF-4F13-950E-3B616DEE9A47}" dt="2022-09-10T21:01:53.567" v="2876" actId="1076"/>
        <pc:sldMkLst>
          <pc:docMk/>
          <pc:sldMk cId="1751285211" sldId="298"/>
        </pc:sldMkLst>
        <pc:spChg chg="mod">
          <ac:chgData name="amir mm" userId="03a0748546962b2d" providerId="LiveId" clId="{2A82583B-EFDF-4F13-950E-3B616DEE9A47}" dt="2022-09-10T20:47:32.259" v="2018" actId="1076"/>
          <ac:spMkLst>
            <pc:docMk/>
            <pc:sldMk cId="1751285211" sldId="298"/>
            <ac:spMk id="2" creationId="{9E640EF4-E458-D393-175E-372ED9CE44E5}"/>
          </ac:spMkLst>
        </pc:spChg>
        <pc:spChg chg="del mod">
          <ac:chgData name="amir mm" userId="03a0748546962b2d" providerId="LiveId" clId="{2A82583B-EFDF-4F13-950E-3B616DEE9A47}" dt="2022-09-10T20:47:26.226" v="2017"/>
          <ac:spMkLst>
            <pc:docMk/>
            <pc:sldMk cId="1751285211" sldId="298"/>
            <ac:spMk id="3" creationId="{5A28E05B-0B21-1897-9977-1F5A08E64EF7}"/>
          </ac:spMkLst>
        </pc:spChg>
        <pc:spChg chg="add mod">
          <ac:chgData name="amir mm" userId="03a0748546962b2d" providerId="LiveId" clId="{2A82583B-EFDF-4F13-950E-3B616DEE9A47}" dt="2022-09-10T21:00:27.462" v="2837" actId="21"/>
          <ac:spMkLst>
            <pc:docMk/>
            <pc:sldMk cId="1751285211" sldId="298"/>
            <ac:spMk id="5" creationId="{AC7BDFD7-F461-592F-9507-5A3835F9E671}"/>
          </ac:spMkLst>
        </pc:spChg>
        <pc:spChg chg="add del">
          <ac:chgData name="amir mm" userId="03a0748546962b2d" providerId="LiveId" clId="{2A82583B-EFDF-4F13-950E-3B616DEE9A47}" dt="2022-09-10T20:59:38.891" v="2829" actId="11529"/>
          <ac:spMkLst>
            <pc:docMk/>
            <pc:sldMk cId="1751285211" sldId="298"/>
            <ac:spMk id="6" creationId="{B3F517AF-1CFA-290D-5461-35E27A60C795}"/>
          </ac:spMkLst>
        </pc:spChg>
        <pc:spChg chg="add mod">
          <ac:chgData name="amir mm" userId="03a0748546962b2d" providerId="LiveId" clId="{2A82583B-EFDF-4F13-950E-3B616DEE9A47}" dt="2022-09-10T21:01:53.567" v="2876" actId="1076"/>
          <ac:spMkLst>
            <pc:docMk/>
            <pc:sldMk cId="1751285211" sldId="298"/>
            <ac:spMk id="7" creationId="{61E7B324-420D-01D5-0A81-E684EA659074}"/>
          </ac:spMkLst>
        </pc:spChg>
        <pc:spChg chg="add mod">
          <ac:chgData name="amir mm" userId="03a0748546962b2d" providerId="LiveId" clId="{2A82583B-EFDF-4F13-950E-3B616DEE9A47}" dt="2022-09-10T21:01:36.819" v="2874" actId="255"/>
          <ac:spMkLst>
            <pc:docMk/>
            <pc:sldMk cId="1751285211" sldId="298"/>
            <ac:spMk id="8" creationId="{8B286A0E-75C7-F13A-CD6B-005FD25EF1B6}"/>
          </ac:spMkLst>
        </pc:spChg>
      </pc:sldChg>
      <pc:sldChg chg="addSp delSp modSp mod">
        <pc:chgData name="amir mm" userId="03a0748546962b2d" providerId="LiveId" clId="{2A82583B-EFDF-4F13-950E-3B616DEE9A47}" dt="2022-09-11T00:04:45.700" v="6230" actId="12"/>
        <pc:sldMkLst>
          <pc:docMk/>
          <pc:sldMk cId="2967629103" sldId="299"/>
        </pc:sldMkLst>
        <pc:spChg chg="mod">
          <ac:chgData name="amir mm" userId="03a0748546962b2d" providerId="LiveId" clId="{2A82583B-EFDF-4F13-950E-3B616DEE9A47}" dt="2022-09-10T23:51:15.815" v="5734" actId="20577"/>
          <ac:spMkLst>
            <pc:docMk/>
            <pc:sldMk cId="2967629103" sldId="299"/>
            <ac:spMk id="2" creationId="{D08B34C1-0F9E-4D2E-7C4C-BF3A3D0465FB}"/>
          </ac:spMkLst>
        </pc:spChg>
        <pc:spChg chg="del mod">
          <ac:chgData name="amir mm" userId="03a0748546962b2d" providerId="LiveId" clId="{2A82583B-EFDF-4F13-950E-3B616DEE9A47}" dt="2022-09-10T23:44:35.879" v="5364"/>
          <ac:spMkLst>
            <pc:docMk/>
            <pc:sldMk cId="2967629103" sldId="299"/>
            <ac:spMk id="4" creationId="{1FA8D647-522A-0F97-9C0A-102947F66B5C}"/>
          </ac:spMkLst>
        </pc:spChg>
        <pc:spChg chg="add mod">
          <ac:chgData name="amir mm" userId="03a0748546962b2d" providerId="LiveId" clId="{2A82583B-EFDF-4F13-950E-3B616DEE9A47}" dt="2022-09-11T00:04:45.700" v="6230" actId="12"/>
          <ac:spMkLst>
            <pc:docMk/>
            <pc:sldMk cId="2967629103" sldId="299"/>
            <ac:spMk id="5" creationId="{5FE80A1D-6872-21D3-EBC3-0EA466F5B71C}"/>
          </ac:spMkLst>
        </pc:spChg>
        <pc:spChg chg="add mod">
          <ac:chgData name="amir mm" userId="03a0748546962b2d" providerId="LiveId" clId="{2A82583B-EFDF-4F13-950E-3B616DEE9A47}" dt="2022-09-10T23:55:43.969" v="5937" actId="1076"/>
          <ac:spMkLst>
            <pc:docMk/>
            <pc:sldMk cId="2967629103" sldId="299"/>
            <ac:spMk id="7" creationId="{5D30A6B8-D6E4-8F6F-4065-BEF159AD32F3}"/>
          </ac:spMkLst>
        </pc:spChg>
        <pc:spChg chg="add mod">
          <ac:chgData name="amir mm" userId="03a0748546962b2d" providerId="LiveId" clId="{2A82583B-EFDF-4F13-950E-3B616DEE9A47}" dt="2022-09-10T23:55:52.772" v="5938" actId="1076"/>
          <ac:spMkLst>
            <pc:docMk/>
            <pc:sldMk cId="2967629103" sldId="299"/>
            <ac:spMk id="9" creationId="{56B32336-D9FC-29EB-F5E0-990DA8CBA925}"/>
          </ac:spMkLst>
        </pc:spChg>
        <pc:spChg chg="add mod">
          <ac:chgData name="amir mm" userId="03a0748546962b2d" providerId="LiveId" clId="{2A82583B-EFDF-4F13-950E-3B616DEE9A47}" dt="2022-09-10T23:58:43.733" v="6056" actId="20577"/>
          <ac:spMkLst>
            <pc:docMk/>
            <pc:sldMk cId="2967629103" sldId="299"/>
            <ac:spMk id="10" creationId="{35AFEBA2-44CD-0EBC-58EC-EC5F1419BFD0}"/>
          </ac:spMkLst>
        </pc:spChg>
        <pc:picChg chg="add mod">
          <ac:chgData name="amir mm" userId="03a0748546962b2d" providerId="LiveId" clId="{2A82583B-EFDF-4F13-950E-3B616DEE9A47}" dt="2022-09-10T23:59:05.876" v="6057"/>
          <ac:picMkLst>
            <pc:docMk/>
            <pc:sldMk cId="2967629103" sldId="299"/>
            <ac:picMk id="6146" creationId="{795AC1B2-9DDB-0FAC-9ACD-B42FCE40DB18}"/>
          </ac:picMkLst>
        </pc:picChg>
      </pc:sldChg>
      <pc:sldChg chg="del">
        <pc:chgData name="amir mm" userId="03a0748546962b2d" providerId="LiveId" clId="{2A82583B-EFDF-4F13-950E-3B616DEE9A47}" dt="2022-09-10T23:45:42.173" v="5513" actId="2696"/>
        <pc:sldMkLst>
          <pc:docMk/>
          <pc:sldMk cId="1079398047" sldId="300"/>
        </pc:sldMkLst>
      </pc:sldChg>
      <pc:sldChg chg="del">
        <pc:chgData name="amir mm" userId="03a0748546962b2d" providerId="LiveId" clId="{2A82583B-EFDF-4F13-950E-3B616DEE9A47}" dt="2022-09-10T23:45:45.937" v="5514" actId="2696"/>
        <pc:sldMkLst>
          <pc:docMk/>
          <pc:sldMk cId="4019362271" sldId="301"/>
        </pc:sldMkLst>
      </pc:sldChg>
      <pc:sldChg chg="addSp delSp modSp mod">
        <pc:chgData name="amir mm" userId="03a0748546962b2d" providerId="LiveId" clId="{2A82583B-EFDF-4F13-950E-3B616DEE9A47}" dt="2022-09-11T00:08:56.599" v="6589" actId="20577"/>
        <pc:sldMkLst>
          <pc:docMk/>
          <pc:sldMk cId="4084546581" sldId="302"/>
        </pc:sldMkLst>
        <pc:spChg chg="mod">
          <ac:chgData name="amir mm" userId="03a0748546962b2d" providerId="LiveId" clId="{2A82583B-EFDF-4F13-950E-3B616DEE9A47}" dt="2022-09-11T00:01:41.531" v="6095" actId="20577"/>
          <ac:spMkLst>
            <pc:docMk/>
            <pc:sldMk cId="4084546581" sldId="302"/>
            <ac:spMk id="2" creationId="{D1D5D3AF-13D8-BD1B-7299-099AF56FB401}"/>
          </ac:spMkLst>
        </pc:spChg>
        <pc:spChg chg="del mod">
          <ac:chgData name="amir mm" userId="03a0748546962b2d" providerId="LiveId" clId="{2A82583B-EFDF-4F13-950E-3B616DEE9A47}" dt="2022-09-11T00:01:33.023" v="6087"/>
          <ac:spMkLst>
            <pc:docMk/>
            <pc:sldMk cId="4084546581" sldId="302"/>
            <ac:spMk id="3" creationId="{182255A1-EA4A-3D5B-035C-14F7FE49B899}"/>
          </ac:spMkLst>
        </pc:spChg>
        <pc:spChg chg="del mod">
          <ac:chgData name="amir mm" userId="03a0748546962b2d" providerId="LiveId" clId="{2A82583B-EFDF-4F13-950E-3B616DEE9A47}" dt="2022-09-11T00:01:33.023" v="6089"/>
          <ac:spMkLst>
            <pc:docMk/>
            <pc:sldMk cId="4084546581" sldId="302"/>
            <ac:spMk id="4" creationId="{229FCA63-F958-EB6C-405B-B6412B208A36}"/>
          </ac:spMkLst>
        </pc:spChg>
        <pc:spChg chg="add del mod">
          <ac:chgData name="amir mm" userId="03a0748546962b2d" providerId="LiveId" clId="{2A82583B-EFDF-4F13-950E-3B616DEE9A47}" dt="2022-09-11T00:02:18.201" v="6104"/>
          <ac:spMkLst>
            <pc:docMk/>
            <pc:sldMk cId="4084546581" sldId="302"/>
            <ac:spMk id="6" creationId="{AE97AD68-9056-3045-926E-0F032C1B79D9}"/>
          </ac:spMkLst>
        </pc:spChg>
        <pc:spChg chg="add mod">
          <ac:chgData name="amir mm" userId="03a0748546962b2d" providerId="LiveId" clId="{2A82583B-EFDF-4F13-950E-3B616DEE9A47}" dt="2022-09-11T00:08:37.947" v="6560" actId="1076"/>
          <ac:spMkLst>
            <pc:docMk/>
            <pc:sldMk cId="4084546581" sldId="302"/>
            <ac:spMk id="9" creationId="{E78BCA4C-C98C-9BB8-CAD8-8858CF619AD6}"/>
          </ac:spMkLst>
        </pc:spChg>
        <pc:spChg chg="add del mod">
          <ac:chgData name="amir mm" userId="03a0748546962b2d" providerId="LiveId" clId="{2A82583B-EFDF-4F13-950E-3B616DEE9A47}" dt="2022-09-11T00:04:38.444" v="6229"/>
          <ac:spMkLst>
            <pc:docMk/>
            <pc:sldMk cId="4084546581" sldId="302"/>
            <ac:spMk id="10" creationId="{3813C596-87B4-E133-485F-24FC6CA83396}"/>
          </ac:spMkLst>
        </pc:spChg>
        <pc:spChg chg="add mod">
          <ac:chgData name="amir mm" userId="03a0748546962b2d" providerId="LiveId" clId="{2A82583B-EFDF-4F13-950E-3B616DEE9A47}" dt="2022-09-11T00:08:56.599" v="6589" actId="20577"/>
          <ac:spMkLst>
            <pc:docMk/>
            <pc:sldMk cId="4084546581" sldId="302"/>
            <ac:spMk id="11" creationId="{44501CE9-E007-94FD-2922-F0587621F1F7}"/>
          </ac:spMkLst>
        </pc:spChg>
        <pc:picChg chg="add del mod">
          <ac:chgData name="amir mm" userId="03a0748546962b2d" providerId="LiveId" clId="{2A82583B-EFDF-4F13-950E-3B616DEE9A47}" dt="2022-09-11T00:05:53.513" v="6287" actId="478"/>
          <ac:picMkLst>
            <pc:docMk/>
            <pc:sldMk cId="4084546581" sldId="302"/>
            <ac:picMk id="8" creationId="{7E73E26F-A21C-3466-7609-CC753886A7F9}"/>
          </ac:picMkLst>
        </pc:picChg>
        <pc:picChg chg="add mod">
          <ac:chgData name="amir mm" userId="03a0748546962b2d" providerId="LiveId" clId="{2A82583B-EFDF-4F13-950E-3B616DEE9A47}" dt="2022-09-11T00:08:32.638" v="6559" actId="1076"/>
          <ac:picMkLst>
            <pc:docMk/>
            <pc:sldMk cId="4084546581" sldId="302"/>
            <ac:picMk id="13" creationId="{3FC26A57-4957-FA3F-4966-96C957518BBE}"/>
          </ac:picMkLst>
        </pc:picChg>
      </pc:sldChg>
      <pc:sldChg chg="del">
        <pc:chgData name="amir mm" userId="03a0748546962b2d" providerId="LiveId" clId="{2A82583B-EFDF-4F13-950E-3B616DEE9A47}" dt="2022-09-11T00:16:21.432" v="6961" actId="2696"/>
        <pc:sldMkLst>
          <pc:docMk/>
          <pc:sldMk cId="4033491297" sldId="303"/>
        </pc:sldMkLst>
      </pc:sldChg>
      <pc:sldChg chg="addSp delSp modSp mod">
        <pc:chgData name="amir mm" userId="03a0748546962b2d" providerId="LiveId" clId="{2A82583B-EFDF-4F13-950E-3B616DEE9A47}" dt="2022-09-11T00:15:52.146" v="6960" actId="5793"/>
        <pc:sldMkLst>
          <pc:docMk/>
          <pc:sldMk cId="1606830607" sldId="304"/>
        </pc:sldMkLst>
        <pc:spChg chg="mod">
          <ac:chgData name="amir mm" userId="03a0748546962b2d" providerId="LiveId" clId="{2A82583B-EFDF-4F13-950E-3B616DEE9A47}" dt="2022-09-11T00:09:28.781" v="6621" actId="20577"/>
          <ac:spMkLst>
            <pc:docMk/>
            <pc:sldMk cId="1606830607" sldId="304"/>
            <ac:spMk id="2" creationId="{A1EEC39B-30E6-2B84-6F16-B76B8DCA7634}"/>
          </ac:spMkLst>
        </pc:spChg>
        <pc:spChg chg="del mod">
          <ac:chgData name="amir mm" userId="03a0748546962b2d" providerId="LiveId" clId="{2A82583B-EFDF-4F13-950E-3B616DEE9A47}" dt="2022-09-11T00:09:30.050" v="6623"/>
          <ac:spMkLst>
            <pc:docMk/>
            <pc:sldMk cId="1606830607" sldId="304"/>
            <ac:spMk id="4" creationId="{AC45BF13-3D60-10D4-D658-A2F8537738E3}"/>
          </ac:spMkLst>
        </pc:spChg>
        <pc:spChg chg="del mod">
          <ac:chgData name="amir mm" userId="03a0748546962b2d" providerId="LiveId" clId="{2A82583B-EFDF-4F13-950E-3B616DEE9A47}" dt="2022-09-11T00:09:30.050" v="6625"/>
          <ac:spMkLst>
            <pc:docMk/>
            <pc:sldMk cId="1606830607" sldId="304"/>
            <ac:spMk id="5" creationId="{743942AA-0379-28B1-AAE1-8CE81F4C6EEA}"/>
          </ac:spMkLst>
        </pc:spChg>
        <pc:spChg chg="add mod">
          <ac:chgData name="amir mm" userId="03a0748546962b2d" providerId="LiveId" clId="{2A82583B-EFDF-4F13-950E-3B616DEE9A47}" dt="2022-09-11T00:15:52.146" v="6960" actId="5793"/>
          <ac:spMkLst>
            <pc:docMk/>
            <pc:sldMk cId="1606830607" sldId="304"/>
            <ac:spMk id="6" creationId="{D4C35A22-4F66-CC7D-6665-02022E4EDE47}"/>
          </ac:spMkLst>
        </pc:spChg>
        <pc:spChg chg="add mod">
          <ac:chgData name="amir mm" userId="03a0748546962b2d" providerId="LiveId" clId="{2A82583B-EFDF-4F13-950E-3B616DEE9A47}" dt="2022-09-11T00:15:20.003" v="6955" actId="20577"/>
          <ac:spMkLst>
            <pc:docMk/>
            <pc:sldMk cId="1606830607" sldId="304"/>
            <ac:spMk id="7" creationId="{84452EA8-4F72-8CB6-3221-E09AFD585529}"/>
          </ac:spMkLst>
        </pc:spChg>
        <pc:picChg chg="add mod">
          <ac:chgData name="amir mm" userId="03a0748546962b2d" providerId="LiveId" clId="{2A82583B-EFDF-4F13-950E-3B616DEE9A47}" dt="2022-09-11T00:15:40.726" v="6956"/>
          <ac:picMkLst>
            <pc:docMk/>
            <pc:sldMk cId="1606830607" sldId="304"/>
            <ac:picMk id="7170" creationId="{25E18A3A-70C0-75F8-7A34-1E086C2CEDB6}"/>
          </ac:picMkLst>
        </pc:picChg>
      </pc:sldChg>
      <pc:sldChg chg="del">
        <pc:chgData name="amir mm" userId="03a0748546962b2d" providerId="LiveId" clId="{2A82583B-EFDF-4F13-950E-3B616DEE9A47}" dt="2022-09-11T00:16:29.005" v="6962" actId="2696"/>
        <pc:sldMkLst>
          <pc:docMk/>
          <pc:sldMk cId="3519955142" sldId="305"/>
        </pc:sldMkLst>
      </pc:sldChg>
      <pc:sldChg chg="del">
        <pc:chgData name="amir mm" userId="03a0748546962b2d" providerId="LiveId" clId="{2A82583B-EFDF-4F13-950E-3B616DEE9A47}" dt="2022-09-11T00:16:34.635" v="6964" actId="2696"/>
        <pc:sldMkLst>
          <pc:docMk/>
          <pc:sldMk cId="2322291307" sldId="306"/>
        </pc:sldMkLst>
      </pc:sldChg>
      <pc:sldChg chg="addSp delSp modSp mod">
        <pc:chgData name="amir mm" userId="03a0748546962b2d" providerId="LiveId" clId="{2A82583B-EFDF-4F13-950E-3B616DEE9A47}" dt="2022-09-11T02:27:39.964" v="12899" actId="12"/>
        <pc:sldMkLst>
          <pc:docMk/>
          <pc:sldMk cId="2526098084" sldId="307"/>
        </pc:sldMkLst>
        <pc:spChg chg="mod">
          <ac:chgData name="amir mm" userId="03a0748546962b2d" providerId="LiveId" clId="{2A82583B-EFDF-4F13-950E-3B616DEE9A47}" dt="2022-09-11T02:14:51.622" v="11955" actId="20577"/>
          <ac:spMkLst>
            <pc:docMk/>
            <pc:sldMk cId="2526098084" sldId="307"/>
            <ac:spMk id="2" creationId="{5F23D32E-B272-27B8-BF36-F60A108A1E2C}"/>
          </ac:spMkLst>
        </pc:spChg>
        <pc:spChg chg="del mod">
          <ac:chgData name="amir mm" userId="03a0748546962b2d" providerId="LiveId" clId="{2A82583B-EFDF-4F13-950E-3B616DEE9A47}" dt="2022-09-11T02:12:44.091" v="11672"/>
          <ac:spMkLst>
            <pc:docMk/>
            <pc:sldMk cId="2526098084" sldId="307"/>
            <ac:spMk id="3" creationId="{87FF87F5-5412-E873-51F6-869E21BB8B7E}"/>
          </ac:spMkLst>
        </pc:spChg>
        <pc:spChg chg="add mod">
          <ac:chgData name="amir mm" userId="03a0748546962b2d" providerId="LiveId" clId="{2A82583B-EFDF-4F13-950E-3B616DEE9A47}" dt="2022-09-11T02:27:39.964" v="12899" actId="12"/>
          <ac:spMkLst>
            <pc:docMk/>
            <pc:sldMk cId="2526098084" sldId="307"/>
            <ac:spMk id="5" creationId="{157C3F15-B8B9-F2EA-3DD9-F291FEEBBB4F}"/>
          </ac:spMkLst>
        </pc:spChg>
        <pc:spChg chg="add mod">
          <ac:chgData name="amir mm" userId="03a0748546962b2d" providerId="LiveId" clId="{2A82583B-EFDF-4F13-950E-3B616DEE9A47}" dt="2022-09-11T02:27:29.195" v="12898" actId="1076"/>
          <ac:spMkLst>
            <pc:docMk/>
            <pc:sldMk cId="2526098084" sldId="307"/>
            <ac:spMk id="6" creationId="{369A8B6F-80B8-F258-B73E-7C82FCDAD973}"/>
          </ac:spMkLst>
        </pc:spChg>
        <pc:picChg chg="add mod">
          <ac:chgData name="amir mm" userId="03a0748546962b2d" providerId="LiveId" clId="{2A82583B-EFDF-4F13-950E-3B616DEE9A47}" dt="2022-09-11T02:24:59.765" v="12554"/>
          <ac:picMkLst>
            <pc:docMk/>
            <pc:sldMk cId="2526098084" sldId="307"/>
            <ac:picMk id="8194" creationId="{E884F1F6-911C-D203-7732-0D24C156AFFE}"/>
          </ac:picMkLst>
        </pc:picChg>
      </pc:sldChg>
      <pc:sldChg chg="del">
        <pc:chgData name="amir mm" userId="03a0748546962b2d" providerId="LiveId" clId="{2A82583B-EFDF-4F13-950E-3B616DEE9A47}" dt="2022-09-11T02:33:41.623" v="13137" actId="47"/>
        <pc:sldMkLst>
          <pc:docMk/>
          <pc:sldMk cId="2792310499" sldId="308"/>
        </pc:sldMkLst>
      </pc:sldChg>
      <pc:sldChg chg="del">
        <pc:chgData name="amir mm" userId="03a0748546962b2d" providerId="LiveId" clId="{2A82583B-EFDF-4F13-950E-3B616DEE9A47}" dt="2022-09-11T02:33:40.342" v="13136" actId="47"/>
        <pc:sldMkLst>
          <pc:docMk/>
          <pc:sldMk cId="1360678382" sldId="309"/>
        </pc:sldMkLst>
      </pc:sldChg>
      <pc:sldChg chg="del">
        <pc:chgData name="amir mm" userId="03a0748546962b2d" providerId="LiveId" clId="{2A82583B-EFDF-4F13-950E-3B616DEE9A47}" dt="2022-09-11T02:33:42.390" v="13138" actId="47"/>
        <pc:sldMkLst>
          <pc:docMk/>
          <pc:sldMk cId="3250231940" sldId="310"/>
        </pc:sldMkLst>
      </pc:sldChg>
      <pc:sldChg chg="del">
        <pc:chgData name="amir mm" userId="03a0748546962b2d" providerId="LiveId" clId="{2A82583B-EFDF-4F13-950E-3B616DEE9A47}" dt="2022-09-11T02:33:43.487" v="13139" actId="47"/>
        <pc:sldMkLst>
          <pc:docMk/>
          <pc:sldMk cId="2327887547" sldId="311"/>
        </pc:sldMkLst>
      </pc:sldChg>
      <pc:sldChg chg="del">
        <pc:chgData name="amir mm" userId="03a0748546962b2d" providerId="LiveId" clId="{2A82583B-EFDF-4F13-950E-3B616DEE9A47}" dt="2022-09-11T02:33:46.669" v="13141" actId="47"/>
        <pc:sldMkLst>
          <pc:docMk/>
          <pc:sldMk cId="1367666162" sldId="312"/>
        </pc:sldMkLst>
      </pc:sldChg>
      <pc:sldChg chg="del">
        <pc:chgData name="amir mm" userId="03a0748546962b2d" providerId="LiveId" clId="{2A82583B-EFDF-4F13-950E-3B616DEE9A47}" dt="2022-09-11T02:33:47.720" v="13142" actId="47"/>
        <pc:sldMkLst>
          <pc:docMk/>
          <pc:sldMk cId="2272711415" sldId="313"/>
        </pc:sldMkLst>
      </pc:sldChg>
      <pc:sldChg chg="del">
        <pc:chgData name="amir mm" userId="03a0748546962b2d" providerId="LiveId" clId="{2A82583B-EFDF-4F13-950E-3B616DEE9A47}" dt="2022-09-11T02:33:48.710" v="13143" actId="47"/>
        <pc:sldMkLst>
          <pc:docMk/>
          <pc:sldMk cId="1335864594" sldId="314"/>
        </pc:sldMkLst>
      </pc:sldChg>
      <pc:sldChg chg="del">
        <pc:chgData name="amir mm" userId="03a0748546962b2d" providerId="LiveId" clId="{2A82583B-EFDF-4F13-950E-3B616DEE9A47}" dt="2022-09-11T02:33:49.735" v="13144" actId="47"/>
        <pc:sldMkLst>
          <pc:docMk/>
          <pc:sldMk cId="3275238249" sldId="315"/>
        </pc:sldMkLst>
      </pc:sldChg>
      <pc:sldChg chg="del">
        <pc:chgData name="amir mm" userId="03a0748546962b2d" providerId="LiveId" clId="{2A82583B-EFDF-4F13-950E-3B616DEE9A47}" dt="2022-09-11T02:33:51.445" v="13146" actId="47"/>
        <pc:sldMkLst>
          <pc:docMk/>
          <pc:sldMk cId="1916557711" sldId="316"/>
        </pc:sldMkLst>
      </pc:sldChg>
      <pc:sldChg chg="del">
        <pc:chgData name="amir mm" userId="03a0748546962b2d" providerId="LiveId" clId="{2A82583B-EFDF-4F13-950E-3B616DEE9A47}" dt="2022-09-11T02:33:51.975" v="13147" actId="47"/>
        <pc:sldMkLst>
          <pc:docMk/>
          <pc:sldMk cId="2896198599" sldId="317"/>
        </pc:sldMkLst>
      </pc:sldChg>
      <pc:sldChg chg="del">
        <pc:chgData name="amir mm" userId="03a0748546962b2d" providerId="LiveId" clId="{2A82583B-EFDF-4F13-950E-3B616DEE9A47}" dt="2022-09-11T02:34:07.850" v="13148" actId="47"/>
        <pc:sldMkLst>
          <pc:docMk/>
          <pc:sldMk cId="4156087776" sldId="318"/>
        </pc:sldMkLst>
      </pc:sldChg>
      <pc:sldChg chg="del">
        <pc:chgData name="amir mm" userId="03a0748546962b2d" providerId="LiveId" clId="{2A82583B-EFDF-4F13-950E-3B616DEE9A47}" dt="2022-09-11T02:33:50.515" v="13145" actId="47"/>
        <pc:sldMkLst>
          <pc:docMk/>
          <pc:sldMk cId="3522199291" sldId="319"/>
        </pc:sldMkLst>
      </pc:sldChg>
      <pc:sldChg chg="del">
        <pc:chgData name="amir mm" userId="03a0748546962b2d" providerId="LiveId" clId="{2A82583B-EFDF-4F13-950E-3B616DEE9A47}" dt="2022-09-11T02:34:11.002" v="13150" actId="47"/>
        <pc:sldMkLst>
          <pc:docMk/>
          <pc:sldMk cId="702985197" sldId="320"/>
        </pc:sldMkLst>
      </pc:sldChg>
      <pc:sldChg chg="del">
        <pc:chgData name="amir mm" userId="03a0748546962b2d" providerId="LiveId" clId="{2A82583B-EFDF-4F13-950E-3B616DEE9A47}" dt="2022-09-11T02:34:09.086" v="13149" actId="47"/>
        <pc:sldMkLst>
          <pc:docMk/>
          <pc:sldMk cId="2567622158" sldId="321"/>
        </pc:sldMkLst>
      </pc:sldChg>
      <pc:sldChg chg="del">
        <pc:chgData name="amir mm" userId="03a0748546962b2d" providerId="LiveId" clId="{2A82583B-EFDF-4F13-950E-3B616DEE9A47}" dt="2022-09-11T02:34:13.325" v="13151" actId="47"/>
        <pc:sldMkLst>
          <pc:docMk/>
          <pc:sldMk cId="1082220148" sldId="322"/>
        </pc:sldMkLst>
      </pc:sldChg>
      <pc:sldChg chg="del">
        <pc:chgData name="amir mm" userId="03a0748546962b2d" providerId="LiveId" clId="{2A82583B-EFDF-4F13-950E-3B616DEE9A47}" dt="2022-09-11T02:34:14.569" v="13152" actId="47"/>
        <pc:sldMkLst>
          <pc:docMk/>
          <pc:sldMk cId="2889255129" sldId="323"/>
        </pc:sldMkLst>
      </pc:sldChg>
      <pc:sldChg chg="addSp modSp new mod">
        <pc:chgData name="amir mm" userId="03a0748546962b2d" providerId="LiveId" clId="{2A82583B-EFDF-4F13-950E-3B616DEE9A47}" dt="2022-09-10T23:25:27.191" v="4542"/>
        <pc:sldMkLst>
          <pc:docMk/>
          <pc:sldMk cId="857688486" sldId="324"/>
        </pc:sldMkLst>
        <pc:spChg chg="mod">
          <ac:chgData name="amir mm" userId="03a0748546962b2d" providerId="LiveId" clId="{2A82583B-EFDF-4F13-950E-3B616DEE9A47}" dt="2022-09-10T21:04:04.738" v="2882" actId="1076"/>
          <ac:spMkLst>
            <pc:docMk/>
            <pc:sldMk cId="857688486" sldId="324"/>
            <ac:spMk id="2" creationId="{BAD8053D-449A-0D43-8EB3-6BB42F05F61D}"/>
          </ac:spMkLst>
        </pc:spChg>
        <pc:spChg chg="add mod">
          <ac:chgData name="amir mm" userId="03a0748546962b2d" providerId="LiveId" clId="{2A82583B-EFDF-4F13-950E-3B616DEE9A47}" dt="2022-09-10T23:12:07.767" v="4091" actId="20577"/>
          <ac:spMkLst>
            <pc:docMk/>
            <pc:sldMk cId="857688486" sldId="324"/>
            <ac:spMk id="4" creationId="{DA828766-7B5F-E622-CE42-0616D853896D}"/>
          </ac:spMkLst>
        </pc:spChg>
        <pc:spChg chg="add mod">
          <ac:chgData name="amir mm" userId="03a0748546962b2d" providerId="LiveId" clId="{2A82583B-EFDF-4F13-950E-3B616DEE9A47}" dt="2022-09-10T23:25:17.982" v="4541" actId="14100"/>
          <ac:spMkLst>
            <pc:docMk/>
            <pc:sldMk cId="857688486" sldId="324"/>
            <ac:spMk id="5" creationId="{8A155FC2-2E3A-C7C6-3672-889EC88A5714}"/>
          </ac:spMkLst>
        </pc:spChg>
        <pc:picChg chg="add mod">
          <ac:chgData name="amir mm" userId="03a0748546962b2d" providerId="LiveId" clId="{2A82583B-EFDF-4F13-950E-3B616DEE9A47}" dt="2022-09-10T23:25:27.191" v="4542"/>
          <ac:picMkLst>
            <pc:docMk/>
            <pc:sldMk cId="857688486" sldId="324"/>
            <ac:picMk id="4098" creationId="{29AD78B6-82DA-021F-42B8-48F8F1942EC1}"/>
          </ac:picMkLst>
        </pc:picChg>
      </pc:sldChg>
      <pc:sldChg chg="addSp delSp modSp new mod">
        <pc:chgData name="amir mm" userId="03a0748546962b2d" providerId="LiveId" clId="{2A82583B-EFDF-4F13-950E-3B616DEE9A47}" dt="2022-09-10T23:26:02.328" v="4545" actId="14100"/>
        <pc:sldMkLst>
          <pc:docMk/>
          <pc:sldMk cId="2577695456" sldId="325"/>
        </pc:sldMkLst>
        <pc:spChg chg="mod">
          <ac:chgData name="amir mm" userId="03a0748546962b2d" providerId="LiveId" clId="{2A82583B-EFDF-4F13-950E-3B616DEE9A47}" dt="2022-09-10T23:12:47.201" v="4095"/>
          <ac:spMkLst>
            <pc:docMk/>
            <pc:sldMk cId="2577695456" sldId="325"/>
            <ac:spMk id="2" creationId="{836DC84B-D4C8-286B-BDF5-D2460FF2CA53}"/>
          </ac:spMkLst>
        </pc:spChg>
        <pc:spChg chg="add del mod">
          <ac:chgData name="amir mm" userId="03a0748546962b2d" providerId="LiveId" clId="{2A82583B-EFDF-4F13-950E-3B616DEE9A47}" dt="2022-09-10T23:13:23.273" v="4098"/>
          <ac:spMkLst>
            <pc:docMk/>
            <pc:sldMk cId="2577695456" sldId="325"/>
            <ac:spMk id="4" creationId="{E77D6406-560F-DE97-DAD1-CBB1A7168183}"/>
          </ac:spMkLst>
        </pc:spChg>
        <pc:spChg chg="add mod">
          <ac:chgData name="amir mm" userId="03a0748546962b2d" providerId="LiveId" clId="{2A82583B-EFDF-4F13-950E-3B616DEE9A47}" dt="2022-09-10T23:19:37.561" v="4273" actId="14100"/>
          <ac:spMkLst>
            <pc:docMk/>
            <pc:sldMk cId="2577695456" sldId="325"/>
            <ac:spMk id="7" creationId="{B342954C-1816-9A0C-F573-B905007BA810}"/>
          </ac:spMkLst>
        </pc:spChg>
        <pc:spChg chg="add mod">
          <ac:chgData name="amir mm" userId="03a0748546962b2d" providerId="LiveId" clId="{2A82583B-EFDF-4F13-950E-3B616DEE9A47}" dt="2022-09-10T23:17:06.395" v="4272" actId="20577"/>
          <ac:spMkLst>
            <pc:docMk/>
            <pc:sldMk cId="2577695456" sldId="325"/>
            <ac:spMk id="8" creationId="{40DB7706-F3DF-0EDA-8BF6-1C8F777A1484}"/>
          </ac:spMkLst>
        </pc:spChg>
        <pc:spChg chg="add mod">
          <ac:chgData name="amir mm" userId="03a0748546962b2d" providerId="LiveId" clId="{2A82583B-EFDF-4F13-950E-3B616DEE9A47}" dt="2022-09-10T23:20:45.459" v="4369" actId="20577"/>
          <ac:spMkLst>
            <pc:docMk/>
            <pc:sldMk cId="2577695456" sldId="325"/>
            <ac:spMk id="9" creationId="{8A6B8A68-CE1A-F8EA-1F9E-23D9443A2FB8}"/>
          </ac:spMkLst>
        </pc:spChg>
        <pc:spChg chg="add mod">
          <ac:chgData name="amir mm" userId="03a0748546962b2d" providerId="LiveId" clId="{2A82583B-EFDF-4F13-950E-3B616DEE9A47}" dt="2022-09-10T23:26:02.328" v="4545" actId="14100"/>
          <ac:spMkLst>
            <pc:docMk/>
            <pc:sldMk cId="2577695456" sldId="325"/>
            <ac:spMk id="11" creationId="{22E8EDB6-AC40-305A-3A36-440ED1ADEFB5}"/>
          </ac:spMkLst>
        </pc:spChg>
        <pc:picChg chg="add">
          <ac:chgData name="amir mm" userId="03a0748546962b2d" providerId="LiveId" clId="{2A82583B-EFDF-4F13-950E-3B616DEE9A47}" dt="2022-09-10T23:13:30.331" v="4099" actId="22"/>
          <ac:picMkLst>
            <pc:docMk/>
            <pc:sldMk cId="2577695456" sldId="325"/>
            <ac:picMk id="6" creationId="{81AE020B-B5DD-C3C0-E8E7-DF6E0A391334}"/>
          </ac:picMkLst>
        </pc:picChg>
      </pc:sldChg>
      <pc:sldChg chg="addSp modSp new mod">
        <pc:chgData name="amir mm" userId="03a0748546962b2d" providerId="LiveId" clId="{2A82583B-EFDF-4F13-950E-3B616DEE9A47}" dt="2022-09-10T23:50:46.031" v="5732" actId="20577"/>
        <pc:sldMkLst>
          <pc:docMk/>
          <pc:sldMk cId="1594950312" sldId="326"/>
        </pc:sldMkLst>
        <pc:spChg chg="mod">
          <ac:chgData name="amir mm" userId="03a0748546962b2d" providerId="LiveId" clId="{2A82583B-EFDF-4F13-950E-3B616DEE9A47}" dt="2022-09-10T23:27:31.286" v="4605" actId="20577"/>
          <ac:spMkLst>
            <pc:docMk/>
            <pc:sldMk cId="1594950312" sldId="326"/>
            <ac:spMk id="2" creationId="{8E02F6E4-C088-26CA-011B-89BF7001A4EE}"/>
          </ac:spMkLst>
        </pc:spChg>
        <pc:spChg chg="add mod">
          <ac:chgData name="amir mm" userId="03a0748546962b2d" providerId="LiveId" clId="{2A82583B-EFDF-4F13-950E-3B616DEE9A47}" dt="2022-09-10T23:50:46.031" v="5732" actId="20577"/>
          <ac:spMkLst>
            <pc:docMk/>
            <pc:sldMk cId="1594950312" sldId="326"/>
            <ac:spMk id="4" creationId="{8EB7871D-E84D-AEA1-CF84-E3254B2822E6}"/>
          </ac:spMkLst>
        </pc:spChg>
        <pc:spChg chg="add mod">
          <ac:chgData name="amir mm" userId="03a0748546962b2d" providerId="LiveId" clId="{2A82583B-EFDF-4F13-950E-3B616DEE9A47}" dt="2022-09-10T23:34:18.522" v="5200" actId="1076"/>
          <ac:spMkLst>
            <pc:docMk/>
            <pc:sldMk cId="1594950312" sldId="326"/>
            <ac:spMk id="5" creationId="{56B0045D-0DEB-511F-5F94-89F2CC859BCF}"/>
          </ac:spMkLst>
        </pc:spChg>
        <pc:spChg chg="add mod">
          <ac:chgData name="amir mm" userId="03a0748546962b2d" providerId="LiveId" clId="{2A82583B-EFDF-4F13-950E-3B616DEE9A47}" dt="2022-09-10T23:50:23.259" v="5668" actId="1076"/>
          <ac:spMkLst>
            <pc:docMk/>
            <pc:sldMk cId="1594950312" sldId="326"/>
            <ac:spMk id="8" creationId="{B36BD4EB-81A7-F851-0184-5012ECBF36E3}"/>
          </ac:spMkLst>
        </pc:spChg>
        <pc:picChg chg="add mod">
          <ac:chgData name="amir mm" userId="03a0748546962b2d" providerId="LiveId" clId="{2A82583B-EFDF-4F13-950E-3B616DEE9A47}" dt="2022-09-10T23:50:15.292" v="5667" actId="1076"/>
          <ac:picMkLst>
            <pc:docMk/>
            <pc:sldMk cId="1594950312" sldId="326"/>
            <ac:picMk id="7" creationId="{95B9A7AB-6412-90C4-DAAC-71637A024B0A}"/>
          </ac:picMkLst>
        </pc:picChg>
        <pc:picChg chg="add mod">
          <ac:chgData name="amir mm" userId="03a0748546962b2d" providerId="LiveId" clId="{2A82583B-EFDF-4F13-950E-3B616DEE9A47}" dt="2022-09-10T23:47:03.876" v="5517" actId="1076"/>
          <ac:picMkLst>
            <pc:docMk/>
            <pc:sldMk cId="1594950312" sldId="326"/>
            <ac:picMk id="5122" creationId="{CA95156F-349F-D8CA-21D1-4B19439F9DAB}"/>
          </ac:picMkLst>
        </pc:picChg>
      </pc:sldChg>
      <pc:sldChg chg="new del">
        <pc:chgData name="amir mm" userId="03a0748546962b2d" providerId="LiveId" clId="{2A82583B-EFDF-4F13-950E-3B616DEE9A47}" dt="2022-09-11T00:16:45.575" v="6966" actId="680"/>
        <pc:sldMkLst>
          <pc:docMk/>
          <pc:sldMk cId="3468489309" sldId="327"/>
        </pc:sldMkLst>
      </pc:sldChg>
      <pc:sldChg chg="addSp modSp new mod">
        <pc:chgData name="amir mm" userId="03a0748546962b2d" providerId="LiveId" clId="{2A82583B-EFDF-4F13-950E-3B616DEE9A47}" dt="2022-09-11T00:52:24.445" v="8332" actId="20577"/>
        <pc:sldMkLst>
          <pc:docMk/>
          <pc:sldMk cId="4168482312" sldId="327"/>
        </pc:sldMkLst>
        <pc:spChg chg="mod">
          <ac:chgData name="amir mm" userId="03a0748546962b2d" providerId="LiveId" clId="{2A82583B-EFDF-4F13-950E-3B616DEE9A47}" dt="2022-09-11T00:17:13.567" v="7032" actId="20577"/>
          <ac:spMkLst>
            <pc:docMk/>
            <pc:sldMk cId="4168482312" sldId="327"/>
            <ac:spMk id="2" creationId="{7CCEF3E0-9DCA-C867-F216-DCCA6BCF5797}"/>
          </ac:spMkLst>
        </pc:spChg>
        <pc:spChg chg="add mod">
          <ac:chgData name="amir mm" userId="03a0748546962b2d" providerId="LiveId" clId="{2A82583B-EFDF-4F13-950E-3B616DEE9A47}" dt="2022-09-11T00:52:24.445" v="8332" actId="20577"/>
          <ac:spMkLst>
            <pc:docMk/>
            <pc:sldMk cId="4168482312" sldId="327"/>
            <ac:spMk id="4" creationId="{FBA20ED8-7CDB-86C4-CA95-3CC72E45593D}"/>
          </ac:spMkLst>
        </pc:spChg>
        <pc:spChg chg="add mod">
          <ac:chgData name="amir mm" userId="03a0748546962b2d" providerId="LiveId" clId="{2A82583B-EFDF-4F13-950E-3B616DEE9A47}" dt="2022-09-11T00:47:56.778" v="8237" actId="1076"/>
          <ac:spMkLst>
            <pc:docMk/>
            <pc:sldMk cId="4168482312" sldId="327"/>
            <ac:spMk id="7" creationId="{83A06241-F861-6A7C-499F-9E20A8CB89F2}"/>
          </ac:spMkLst>
        </pc:spChg>
        <pc:picChg chg="add mod">
          <ac:chgData name="amir mm" userId="03a0748546962b2d" providerId="LiveId" clId="{2A82583B-EFDF-4F13-950E-3B616DEE9A47}" dt="2022-09-11T00:46:29.648" v="8170" actId="1076"/>
          <ac:picMkLst>
            <pc:docMk/>
            <pc:sldMk cId="4168482312" sldId="327"/>
            <ac:picMk id="6" creationId="{E0E520D6-E07F-0B16-801D-04FBA0D06224}"/>
          </ac:picMkLst>
        </pc:picChg>
      </pc:sldChg>
      <pc:sldChg chg="addSp delSp modSp new mod">
        <pc:chgData name="amir mm" userId="03a0748546962b2d" providerId="LiveId" clId="{2A82583B-EFDF-4F13-950E-3B616DEE9A47}" dt="2022-09-11T01:22:05.389" v="9300" actId="113"/>
        <pc:sldMkLst>
          <pc:docMk/>
          <pc:sldMk cId="2668376917" sldId="328"/>
        </pc:sldMkLst>
        <pc:spChg chg="mod">
          <ac:chgData name="amir mm" userId="03a0748546962b2d" providerId="LiveId" clId="{2A82583B-EFDF-4F13-950E-3B616DEE9A47}" dt="2022-09-11T00:53:35.441" v="8470" actId="20577"/>
          <ac:spMkLst>
            <pc:docMk/>
            <pc:sldMk cId="2668376917" sldId="328"/>
            <ac:spMk id="2" creationId="{91A25117-47C9-78D2-5D57-DA7ADC645020}"/>
          </ac:spMkLst>
        </pc:spChg>
        <pc:spChg chg="add mod">
          <ac:chgData name="amir mm" userId="03a0748546962b2d" providerId="LiveId" clId="{2A82583B-EFDF-4F13-950E-3B616DEE9A47}" dt="2022-09-11T00:59:09.448" v="8823" actId="20577"/>
          <ac:spMkLst>
            <pc:docMk/>
            <pc:sldMk cId="2668376917" sldId="328"/>
            <ac:spMk id="4" creationId="{73A95C1E-2694-F125-269D-97E9C1C00B52}"/>
          </ac:spMkLst>
        </pc:spChg>
        <pc:spChg chg="add del mod">
          <ac:chgData name="amir mm" userId="03a0748546962b2d" providerId="LiveId" clId="{2A82583B-EFDF-4F13-950E-3B616DEE9A47}" dt="2022-09-11T00:58:46.988" v="8822" actId="478"/>
          <ac:spMkLst>
            <pc:docMk/>
            <pc:sldMk cId="2668376917" sldId="328"/>
            <ac:spMk id="5" creationId="{7765D07D-8635-8E9A-9A88-6FC578FC3ED7}"/>
          </ac:spMkLst>
        </pc:spChg>
        <pc:spChg chg="add mod">
          <ac:chgData name="amir mm" userId="03a0748546962b2d" providerId="LiveId" clId="{2A82583B-EFDF-4F13-950E-3B616DEE9A47}" dt="2022-09-11T01:07:36.904" v="9141" actId="1076"/>
          <ac:spMkLst>
            <pc:docMk/>
            <pc:sldMk cId="2668376917" sldId="328"/>
            <ac:spMk id="8" creationId="{ED0372B4-2721-0AD4-67A0-08A2B9C8F2C1}"/>
          </ac:spMkLst>
        </pc:spChg>
        <pc:spChg chg="add mod">
          <ac:chgData name="amir mm" userId="03a0748546962b2d" providerId="LiveId" clId="{2A82583B-EFDF-4F13-950E-3B616DEE9A47}" dt="2022-09-11T01:07:40.432" v="9142" actId="20577"/>
          <ac:spMkLst>
            <pc:docMk/>
            <pc:sldMk cId="2668376917" sldId="328"/>
            <ac:spMk id="9" creationId="{4AF2946F-954D-0456-D7D7-0143817A10EF}"/>
          </ac:spMkLst>
        </pc:spChg>
        <pc:spChg chg="add del mod">
          <ac:chgData name="amir mm" userId="03a0748546962b2d" providerId="LiveId" clId="{2A82583B-EFDF-4F13-950E-3B616DEE9A47}" dt="2022-09-11T01:18:05.605" v="9155" actId="478"/>
          <ac:spMkLst>
            <pc:docMk/>
            <pc:sldMk cId="2668376917" sldId="328"/>
            <ac:spMk id="10" creationId="{18B65F10-4A8A-81EA-0B86-3EB97B54B002}"/>
          </ac:spMkLst>
        </pc:spChg>
        <pc:spChg chg="add mod">
          <ac:chgData name="amir mm" userId="03a0748546962b2d" providerId="LiveId" clId="{2A82583B-EFDF-4F13-950E-3B616DEE9A47}" dt="2022-09-11T01:22:05.389" v="9300" actId="113"/>
          <ac:spMkLst>
            <pc:docMk/>
            <pc:sldMk cId="2668376917" sldId="328"/>
            <ac:spMk id="11" creationId="{AD98E37D-E858-B278-F114-B950D4151571}"/>
          </ac:spMkLst>
        </pc:spChg>
        <pc:picChg chg="add mod">
          <ac:chgData name="amir mm" userId="03a0748546962b2d" providerId="LiveId" clId="{2A82583B-EFDF-4F13-950E-3B616DEE9A47}" dt="2022-09-11T01:07:47.132" v="9144" actId="1076"/>
          <ac:picMkLst>
            <pc:docMk/>
            <pc:sldMk cId="2668376917" sldId="328"/>
            <ac:picMk id="7" creationId="{6E9BB4D9-20C1-A32C-DB97-5348A85D3061}"/>
          </ac:picMkLst>
        </pc:picChg>
      </pc:sldChg>
      <pc:sldChg chg="addSp modSp new mod">
        <pc:chgData name="amir mm" userId="03a0748546962b2d" providerId="LiveId" clId="{2A82583B-EFDF-4F13-950E-3B616DEE9A47}" dt="2022-09-11T01:38:46.701" v="10195" actId="20577"/>
        <pc:sldMkLst>
          <pc:docMk/>
          <pc:sldMk cId="3039403182" sldId="329"/>
        </pc:sldMkLst>
        <pc:spChg chg="mod">
          <ac:chgData name="amir mm" userId="03a0748546962b2d" providerId="LiveId" clId="{2A82583B-EFDF-4F13-950E-3B616DEE9A47}" dt="2022-09-11T01:29:49.203" v="9807" actId="1076"/>
          <ac:spMkLst>
            <pc:docMk/>
            <pc:sldMk cId="3039403182" sldId="329"/>
            <ac:spMk id="2" creationId="{B7CA9E64-5EC4-F0F7-EB17-8313FB0C720C}"/>
          </ac:spMkLst>
        </pc:spChg>
        <pc:spChg chg="add mod">
          <ac:chgData name="amir mm" userId="03a0748546962b2d" providerId="LiveId" clId="{2A82583B-EFDF-4F13-950E-3B616DEE9A47}" dt="2022-09-11T01:38:46.701" v="10195" actId="20577"/>
          <ac:spMkLst>
            <pc:docMk/>
            <pc:sldMk cId="3039403182" sldId="329"/>
            <ac:spMk id="4" creationId="{393D082A-D113-7FE8-DA3A-2A9FDF52EFAA}"/>
          </ac:spMkLst>
        </pc:spChg>
      </pc:sldChg>
      <pc:sldChg chg="addSp delSp modSp new mod">
        <pc:chgData name="amir mm" userId="03a0748546962b2d" providerId="LiveId" clId="{2A82583B-EFDF-4F13-950E-3B616DEE9A47}" dt="2022-09-11T01:57:53.534" v="10966" actId="20577"/>
        <pc:sldMkLst>
          <pc:docMk/>
          <pc:sldMk cId="3080415909" sldId="330"/>
        </pc:sldMkLst>
        <pc:spChg chg="mod">
          <ac:chgData name="amir mm" userId="03a0748546962b2d" providerId="LiveId" clId="{2A82583B-EFDF-4F13-950E-3B616DEE9A47}" dt="2022-09-11T01:45:59.936" v="10478" actId="20577"/>
          <ac:spMkLst>
            <pc:docMk/>
            <pc:sldMk cId="3080415909" sldId="330"/>
            <ac:spMk id="2" creationId="{AFA24F2B-C4EA-4ABE-D659-C622754446A2}"/>
          </ac:spMkLst>
        </pc:spChg>
        <pc:spChg chg="add mod">
          <ac:chgData name="amir mm" userId="03a0748546962b2d" providerId="LiveId" clId="{2A82583B-EFDF-4F13-950E-3B616DEE9A47}" dt="2022-09-11T01:47:51.922" v="10699" actId="20577"/>
          <ac:spMkLst>
            <pc:docMk/>
            <pc:sldMk cId="3080415909" sldId="330"/>
            <ac:spMk id="4" creationId="{90B49347-D55C-2498-EB8F-4E53BA3ADE5C}"/>
          </ac:spMkLst>
        </pc:spChg>
        <pc:spChg chg="add mod">
          <ac:chgData name="amir mm" userId="03a0748546962b2d" providerId="LiveId" clId="{2A82583B-EFDF-4F13-950E-3B616DEE9A47}" dt="2022-09-11T01:57:53.534" v="10966" actId="20577"/>
          <ac:spMkLst>
            <pc:docMk/>
            <pc:sldMk cId="3080415909" sldId="330"/>
            <ac:spMk id="13" creationId="{F6150C68-3E8E-D762-718C-60AF796B2A0B}"/>
          </ac:spMkLst>
        </pc:spChg>
        <pc:picChg chg="add del mod">
          <ac:chgData name="amir mm" userId="03a0748546962b2d" providerId="LiveId" clId="{2A82583B-EFDF-4F13-950E-3B616DEE9A47}" dt="2022-09-11T01:48:21.731" v="10702" actId="478"/>
          <ac:picMkLst>
            <pc:docMk/>
            <pc:sldMk cId="3080415909" sldId="330"/>
            <ac:picMk id="6" creationId="{78F2CE2F-9DA6-F84C-613B-8D5F37316B4A}"/>
          </ac:picMkLst>
        </pc:picChg>
        <pc:picChg chg="add del mod">
          <ac:chgData name="amir mm" userId="03a0748546962b2d" providerId="LiveId" clId="{2A82583B-EFDF-4F13-950E-3B616DEE9A47}" dt="2022-09-11T01:55:02.417" v="10719" actId="478"/>
          <ac:picMkLst>
            <pc:docMk/>
            <pc:sldMk cId="3080415909" sldId="330"/>
            <ac:picMk id="8" creationId="{940D47C0-0D09-349E-5CFD-C07BDDD0B214}"/>
          </ac:picMkLst>
        </pc:picChg>
        <pc:picChg chg="add del mod">
          <ac:chgData name="amir mm" userId="03a0748546962b2d" providerId="LiveId" clId="{2A82583B-EFDF-4F13-950E-3B616DEE9A47}" dt="2022-09-11T01:55:00.641" v="10718" actId="478"/>
          <ac:picMkLst>
            <pc:docMk/>
            <pc:sldMk cId="3080415909" sldId="330"/>
            <ac:picMk id="10" creationId="{22FFCDB3-E5C5-1125-6188-9CAF99DE3DED}"/>
          </ac:picMkLst>
        </pc:picChg>
        <pc:picChg chg="add mod">
          <ac:chgData name="amir mm" userId="03a0748546962b2d" providerId="LiveId" clId="{2A82583B-EFDF-4F13-950E-3B616DEE9A47}" dt="2022-09-11T01:55:24.201" v="10724" actId="14100"/>
          <ac:picMkLst>
            <pc:docMk/>
            <pc:sldMk cId="3080415909" sldId="330"/>
            <ac:picMk id="12" creationId="{459980E6-14C2-D202-9C3B-6C05FBA1944A}"/>
          </ac:picMkLst>
        </pc:picChg>
      </pc:sldChg>
      <pc:sldChg chg="addSp delSp modSp new mod">
        <pc:chgData name="amir mm" userId="03a0748546962b2d" providerId="LiveId" clId="{2A82583B-EFDF-4F13-950E-3B616DEE9A47}" dt="2022-09-11T02:09:02.146" v="11572"/>
        <pc:sldMkLst>
          <pc:docMk/>
          <pc:sldMk cId="2734144255" sldId="331"/>
        </pc:sldMkLst>
        <pc:spChg chg="mod">
          <ac:chgData name="amir mm" userId="03a0748546962b2d" providerId="LiveId" clId="{2A82583B-EFDF-4F13-950E-3B616DEE9A47}" dt="2022-09-11T01:58:26.352" v="10982" actId="20577"/>
          <ac:spMkLst>
            <pc:docMk/>
            <pc:sldMk cId="2734144255" sldId="331"/>
            <ac:spMk id="2" creationId="{5286DDED-C254-AF1A-D564-58DC1F4168BC}"/>
          </ac:spMkLst>
        </pc:spChg>
        <pc:spChg chg="add mod">
          <ac:chgData name="amir mm" userId="03a0748546962b2d" providerId="LiveId" clId="{2A82583B-EFDF-4F13-950E-3B616DEE9A47}" dt="2022-09-11T02:05:28.920" v="11452" actId="20577"/>
          <ac:spMkLst>
            <pc:docMk/>
            <pc:sldMk cId="2734144255" sldId="331"/>
            <ac:spMk id="4" creationId="{F3574EA6-DD9F-C595-97D7-07E60BC6BF87}"/>
          </ac:spMkLst>
        </pc:spChg>
        <pc:spChg chg="add del mod">
          <ac:chgData name="amir mm" userId="03a0748546962b2d" providerId="LiveId" clId="{2A82583B-EFDF-4F13-950E-3B616DEE9A47}" dt="2022-09-11T02:07:17.566" v="11470" actId="767"/>
          <ac:spMkLst>
            <pc:docMk/>
            <pc:sldMk cId="2734144255" sldId="331"/>
            <ac:spMk id="9" creationId="{27AC7606-CD2B-02B2-6C04-AA5ED3450134}"/>
          </ac:spMkLst>
        </pc:spChg>
        <pc:spChg chg="add mod">
          <ac:chgData name="amir mm" userId="03a0748546962b2d" providerId="LiveId" clId="{2A82583B-EFDF-4F13-950E-3B616DEE9A47}" dt="2022-09-11T02:08:39.659" v="11569" actId="1076"/>
          <ac:spMkLst>
            <pc:docMk/>
            <pc:sldMk cId="2734144255" sldId="331"/>
            <ac:spMk id="10" creationId="{BC0BEC0E-C173-BEA2-5AC6-56B90C615562}"/>
          </ac:spMkLst>
        </pc:spChg>
        <pc:picChg chg="add del mod">
          <ac:chgData name="amir mm" userId="03a0748546962b2d" providerId="LiveId" clId="{2A82583B-EFDF-4F13-950E-3B616DEE9A47}" dt="2022-09-11T02:09:02.146" v="11572"/>
          <ac:picMkLst>
            <pc:docMk/>
            <pc:sldMk cId="2734144255" sldId="331"/>
            <ac:picMk id="6" creationId="{9E63EBE9-BB60-47F7-729A-DCFE22E88826}"/>
          </ac:picMkLst>
        </pc:picChg>
        <pc:picChg chg="add del mod">
          <ac:chgData name="amir mm" userId="03a0748546962b2d" providerId="LiveId" clId="{2A82583B-EFDF-4F13-950E-3B616DEE9A47}" dt="2022-09-11T02:07:18.432" v="11472" actId="22"/>
          <ac:picMkLst>
            <pc:docMk/>
            <pc:sldMk cId="2734144255" sldId="331"/>
            <ac:picMk id="8" creationId="{7FC550C2-3775-AD0E-EE0F-20724875DEC8}"/>
          </ac:picMkLst>
        </pc:picChg>
      </pc:sldChg>
      <pc:sldChg chg="addSp delSp modSp new mod">
        <pc:chgData name="amir mm" userId="03a0748546962b2d" providerId="LiveId" clId="{2A82583B-EFDF-4F13-950E-3B616DEE9A47}" dt="2022-09-11T02:33:09.448" v="13135"/>
        <pc:sldMkLst>
          <pc:docMk/>
          <pc:sldMk cId="494684178" sldId="332"/>
        </pc:sldMkLst>
        <pc:spChg chg="mod">
          <ac:chgData name="amir mm" userId="03a0748546962b2d" providerId="LiveId" clId="{2A82583B-EFDF-4F13-950E-3B616DEE9A47}" dt="2022-09-11T02:30:19.275" v="12955" actId="20577"/>
          <ac:spMkLst>
            <pc:docMk/>
            <pc:sldMk cId="494684178" sldId="332"/>
            <ac:spMk id="2" creationId="{58806A48-ED09-ABC9-8579-7ADAA85A6AAC}"/>
          </ac:spMkLst>
        </pc:spChg>
        <pc:spChg chg="add del mod">
          <ac:chgData name="amir mm" userId="03a0748546962b2d" providerId="LiveId" clId="{2A82583B-EFDF-4F13-950E-3B616DEE9A47}" dt="2022-09-11T02:30:35.446" v="12958"/>
          <ac:spMkLst>
            <pc:docMk/>
            <pc:sldMk cId="494684178" sldId="332"/>
            <ac:spMk id="4" creationId="{0A642018-F92D-277C-DCCC-ABD4792FF19C}"/>
          </ac:spMkLst>
        </pc:spChg>
        <pc:spChg chg="add mod">
          <ac:chgData name="amir mm" userId="03a0748546962b2d" providerId="LiveId" clId="{2A82583B-EFDF-4F13-950E-3B616DEE9A47}" dt="2022-09-11T02:32:56.288" v="13134" actId="1076"/>
          <ac:spMkLst>
            <pc:docMk/>
            <pc:sldMk cId="494684178" sldId="332"/>
            <ac:spMk id="5" creationId="{784B2F36-CC2B-C160-F3AE-B0C6C0A61E27}"/>
          </ac:spMkLst>
        </pc:spChg>
        <pc:picChg chg="add mod">
          <ac:chgData name="amir mm" userId="03a0748546962b2d" providerId="LiveId" clId="{2A82583B-EFDF-4F13-950E-3B616DEE9A47}" dt="2022-09-11T02:33:09.448" v="13135"/>
          <ac:picMkLst>
            <pc:docMk/>
            <pc:sldMk cId="494684178" sldId="332"/>
            <ac:picMk id="9218" creationId="{919D934D-31B2-271C-6C42-A6B64042E4F0}"/>
          </ac:picMkLst>
        </pc:picChg>
      </pc:sldChg>
      <pc:sldChg chg="new del">
        <pc:chgData name="amir mm" userId="03a0748546962b2d" providerId="LiveId" clId="{2A82583B-EFDF-4F13-950E-3B616DEE9A47}" dt="2022-09-11T02:12:26.663" v="11646" actId="680"/>
        <pc:sldMkLst>
          <pc:docMk/>
          <pc:sldMk cId="4198970772" sldId="332"/>
        </pc:sldMkLst>
      </pc:sldChg>
      <pc:sldChg chg="addSp delSp modSp new mod">
        <pc:chgData name="amir mm" userId="03a0748546962b2d" providerId="LiveId" clId="{2A82583B-EFDF-4F13-950E-3B616DEE9A47}" dt="2022-09-11T02:42:22.209" v="13651" actId="12"/>
        <pc:sldMkLst>
          <pc:docMk/>
          <pc:sldMk cId="986556333" sldId="333"/>
        </pc:sldMkLst>
        <pc:spChg chg="mod">
          <ac:chgData name="amir mm" userId="03a0748546962b2d" providerId="LiveId" clId="{2A82583B-EFDF-4F13-950E-3B616DEE9A47}" dt="2022-09-11T02:34:34.589" v="13173" actId="20577"/>
          <ac:spMkLst>
            <pc:docMk/>
            <pc:sldMk cId="986556333" sldId="333"/>
            <ac:spMk id="2" creationId="{7C19482E-9C61-CD46-406B-B5B2361B0949}"/>
          </ac:spMkLst>
        </pc:spChg>
        <pc:spChg chg="add mod">
          <ac:chgData name="amir mm" userId="03a0748546962b2d" providerId="LiveId" clId="{2A82583B-EFDF-4F13-950E-3B616DEE9A47}" dt="2022-09-11T02:42:22.209" v="13651" actId="12"/>
          <ac:spMkLst>
            <pc:docMk/>
            <pc:sldMk cId="986556333" sldId="333"/>
            <ac:spMk id="4" creationId="{8AB0A0A8-8C5A-0FD4-B537-AC2EDA142768}"/>
          </ac:spMkLst>
        </pc:spChg>
        <pc:picChg chg="add del mod">
          <ac:chgData name="amir mm" userId="03a0748546962b2d" providerId="LiveId" clId="{2A82583B-EFDF-4F13-950E-3B616DEE9A47}" dt="2022-09-11T02:42:15.930" v="13650" actId="21"/>
          <ac:picMkLst>
            <pc:docMk/>
            <pc:sldMk cId="986556333" sldId="333"/>
            <ac:picMk id="10242" creationId="{79E9E9A3-96D4-56EF-1B90-4E1DA6B0E80D}"/>
          </ac:picMkLst>
        </pc:picChg>
      </pc:sldChg>
      <pc:sldChg chg="addSp delSp modSp new mod">
        <pc:chgData name="amir mm" userId="03a0748546962b2d" providerId="LiveId" clId="{2A82583B-EFDF-4F13-950E-3B616DEE9A47}" dt="2022-09-11T02:45:46.398" v="13737" actId="1076"/>
        <pc:sldMkLst>
          <pc:docMk/>
          <pc:sldMk cId="531325627" sldId="334"/>
        </pc:sldMkLst>
        <pc:spChg chg="mod">
          <ac:chgData name="amir mm" userId="03a0748546962b2d" providerId="LiveId" clId="{2A82583B-EFDF-4F13-950E-3B616DEE9A47}" dt="2022-09-11T02:44:42.272" v="13668"/>
          <ac:spMkLst>
            <pc:docMk/>
            <pc:sldMk cId="531325627" sldId="334"/>
            <ac:spMk id="2" creationId="{CE801A0B-EB9A-DB76-171E-28EE156D6618}"/>
          </ac:spMkLst>
        </pc:spChg>
        <pc:spChg chg="add mod">
          <ac:chgData name="amir mm" userId="03a0748546962b2d" providerId="LiveId" clId="{2A82583B-EFDF-4F13-950E-3B616DEE9A47}" dt="2022-09-11T02:45:02.432" v="13707" actId="20577"/>
          <ac:spMkLst>
            <pc:docMk/>
            <pc:sldMk cId="531325627" sldId="334"/>
            <ac:spMk id="8" creationId="{90C136E8-42D3-565C-9FC0-CE76A4A13646}"/>
          </ac:spMkLst>
        </pc:spChg>
        <pc:spChg chg="add mod">
          <ac:chgData name="amir mm" userId="03a0748546962b2d" providerId="LiveId" clId="{2A82583B-EFDF-4F13-950E-3B616DEE9A47}" dt="2022-09-11T02:45:46.398" v="13737" actId="1076"/>
          <ac:spMkLst>
            <pc:docMk/>
            <pc:sldMk cId="531325627" sldId="334"/>
            <ac:spMk id="9" creationId="{8AC1467B-D05F-EFF0-2C3F-F5D729589DFB}"/>
          </ac:spMkLst>
        </pc:spChg>
        <pc:picChg chg="add mod">
          <ac:chgData name="amir mm" userId="03a0748546962b2d" providerId="LiveId" clId="{2A82583B-EFDF-4F13-950E-3B616DEE9A47}" dt="2022-09-11T02:43:50.189" v="13664" actId="1076"/>
          <ac:picMkLst>
            <pc:docMk/>
            <pc:sldMk cId="531325627" sldId="334"/>
            <ac:picMk id="5" creationId="{E444D05D-7D03-E5AC-5F4F-49F1AB6415C2}"/>
          </ac:picMkLst>
        </pc:picChg>
        <pc:picChg chg="add mod">
          <ac:chgData name="amir mm" userId="03a0748546962b2d" providerId="LiveId" clId="{2A82583B-EFDF-4F13-950E-3B616DEE9A47}" dt="2022-09-11T02:44:01.389" v="13667" actId="14100"/>
          <ac:picMkLst>
            <pc:docMk/>
            <pc:sldMk cId="531325627" sldId="334"/>
            <ac:picMk id="7" creationId="{146FD9E7-8E67-0828-BF8B-088880EE2454}"/>
          </ac:picMkLst>
        </pc:picChg>
        <pc:picChg chg="add del mod">
          <ac:chgData name="amir mm" userId="03a0748546962b2d" providerId="LiveId" clId="{2A82583B-EFDF-4F13-950E-3B616DEE9A47}" dt="2022-09-11T02:43:33.814" v="13662" actId="21"/>
          <ac:picMkLst>
            <pc:docMk/>
            <pc:sldMk cId="531325627" sldId="334"/>
            <ac:picMk id="11266" creationId="{C7154EAC-90E6-6C9F-89AE-EDACA66ED416}"/>
          </ac:picMkLst>
        </pc:picChg>
      </pc:sldChg>
      <pc:sldChg chg="addSp delSp modSp new mod">
        <pc:chgData name="amir mm" userId="03a0748546962b2d" providerId="LiveId" clId="{2A82583B-EFDF-4F13-950E-3B616DEE9A47}" dt="2022-09-11T02:49:55.159" v="13751"/>
        <pc:sldMkLst>
          <pc:docMk/>
          <pc:sldMk cId="4156070804" sldId="335"/>
        </pc:sldMkLst>
        <pc:spChg chg="mod">
          <ac:chgData name="amir mm" userId="03a0748546962b2d" providerId="LiveId" clId="{2A82583B-EFDF-4F13-950E-3B616DEE9A47}" dt="2022-09-11T02:47:24.463" v="13744"/>
          <ac:spMkLst>
            <pc:docMk/>
            <pc:sldMk cId="4156070804" sldId="335"/>
            <ac:spMk id="2" creationId="{93B71EBF-D365-A39C-9A63-CA9681C6AE3F}"/>
          </ac:spMkLst>
        </pc:spChg>
        <pc:spChg chg="add del">
          <ac:chgData name="amir mm" userId="03a0748546962b2d" providerId="LiveId" clId="{2A82583B-EFDF-4F13-950E-3B616DEE9A47}" dt="2022-09-11T02:47:23.360" v="13743" actId="22"/>
          <ac:spMkLst>
            <pc:docMk/>
            <pc:sldMk cId="4156070804" sldId="335"/>
            <ac:spMk id="5" creationId="{21E3314C-8DC5-C53C-A03D-80ACB8DDED3A}"/>
          </ac:spMkLst>
        </pc:spChg>
        <pc:picChg chg="add del mod">
          <ac:chgData name="amir mm" userId="03a0748546962b2d" providerId="LiveId" clId="{2A82583B-EFDF-4F13-950E-3B616DEE9A47}" dt="2022-09-11T02:49:26.697" v="13747" actId="478"/>
          <ac:picMkLst>
            <pc:docMk/>
            <pc:sldMk cId="4156070804" sldId="335"/>
            <ac:picMk id="12290" creationId="{6B2D0B1C-8507-4A39-3E77-E1092E9DD3B9}"/>
          </ac:picMkLst>
        </pc:picChg>
        <pc:picChg chg="add mod">
          <ac:chgData name="amir mm" userId="03a0748546962b2d" providerId="LiveId" clId="{2A82583B-EFDF-4F13-950E-3B616DEE9A47}" dt="2022-09-11T02:49:55.159" v="13751"/>
          <ac:picMkLst>
            <pc:docMk/>
            <pc:sldMk cId="4156070804" sldId="335"/>
            <ac:picMk id="12292" creationId="{0D3A37FD-BC07-966E-9990-D081A5C3F833}"/>
          </ac:picMkLst>
        </pc:picChg>
      </pc:sldChg>
      <pc:sldChg chg="addSp modSp new mod">
        <pc:chgData name="amir mm" userId="03a0748546962b2d" providerId="LiveId" clId="{2A82583B-EFDF-4F13-950E-3B616DEE9A47}" dt="2022-09-11T02:52:20.665" v="13756"/>
        <pc:sldMkLst>
          <pc:docMk/>
          <pc:sldMk cId="884136732" sldId="336"/>
        </pc:sldMkLst>
        <pc:spChg chg="mod">
          <ac:chgData name="amir mm" userId="03a0748546962b2d" providerId="LiveId" clId="{2A82583B-EFDF-4F13-950E-3B616DEE9A47}" dt="2022-09-11T02:52:20.665" v="13756"/>
          <ac:spMkLst>
            <pc:docMk/>
            <pc:sldMk cId="884136732" sldId="336"/>
            <ac:spMk id="2" creationId="{347AD5BE-746A-E188-0242-C71CF344E486}"/>
          </ac:spMkLst>
        </pc:spChg>
        <pc:picChg chg="add mod">
          <ac:chgData name="amir mm" userId="03a0748546962b2d" providerId="LiveId" clId="{2A82583B-EFDF-4F13-950E-3B616DEE9A47}" dt="2022-09-11T02:52:10.012" v="13755" actId="1076"/>
          <ac:picMkLst>
            <pc:docMk/>
            <pc:sldMk cId="884136732" sldId="336"/>
            <ac:picMk id="13314" creationId="{5BF22074-9013-916C-B6EC-94BC4CB37134}"/>
          </ac:picMkLst>
        </pc:picChg>
      </pc:sldChg>
      <pc:sldChg chg="addSp modSp new mod">
        <pc:chgData name="amir mm" userId="03a0748546962b2d" providerId="LiveId" clId="{2A82583B-EFDF-4F13-950E-3B616DEE9A47}" dt="2022-09-11T02:55:00.887" v="13760"/>
        <pc:sldMkLst>
          <pc:docMk/>
          <pc:sldMk cId="3078634908" sldId="337"/>
        </pc:sldMkLst>
        <pc:spChg chg="mod">
          <ac:chgData name="amir mm" userId="03a0748546962b2d" providerId="LiveId" clId="{2A82583B-EFDF-4F13-950E-3B616DEE9A47}" dt="2022-09-11T02:55:00.887" v="13760"/>
          <ac:spMkLst>
            <pc:docMk/>
            <pc:sldMk cId="3078634908" sldId="337"/>
            <ac:spMk id="2" creationId="{DCAA0C1D-B9F2-55CA-671E-6EA6CD0C3F9C}"/>
          </ac:spMkLst>
        </pc:spChg>
        <pc:picChg chg="add mod">
          <ac:chgData name="amir mm" userId="03a0748546962b2d" providerId="LiveId" clId="{2A82583B-EFDF-4F13-950E-3B616DEE9A47}" dt="2022-09-11T02:54:46.319" v="13759" actId="1076"/>
          <ac:picMkLst>
            <pc:docMk/>
            <pc:sldMk cId="3078634908" sldId="337"/>
            <ac:picMk id="14338" creationId="{8DE4CCD5-9A18-8236-7E58-4AB5E490F3A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A3D456-863A-412D-BA05-B45EE808B88F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37C92-86FD-4B12-AAB2-E7D144B65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881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22FCE-01E9-6710-E89E-B0FA52BC1B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ACC4B2-77ED-5F94-D0FB-F7B453761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3161A-63E8-9DD1-C53E-0D9BCA237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BB565-0CCA-4C50-9091-C52372C39084}" type="datetime1">
              <a:rPr lang="en-US" smtClean="0"/>
              <a:t>9/11/2022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FED74-2E4E-6CCA-5B46-C9D2709E0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C1268-5BA7-2170-E21B-6E4E2077C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82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DE5A9-D481-02D6-388A-9CA8BAB74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912A23-C91F-A50A-7D86-06ACAD1379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85AEC-D25F-6CD1-7C85-BA64E22E9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DE88C-62E4-450D-9105-FFE30D1C875A}" type="datetime1">
              <a:rPr lang="en-US" smtClean="0"/>
              <a:t>9/11/2022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4E308-69BD-7EB1-7F32-105A6B1A7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CB1FD-0D14-EDBA-5C97-E06DC6A71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465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0D7853-0FB7-3662-50F0-F113D21F3F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8B6B6D-6518-8573-1608-2B4C7E9B9A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003E6-AF84-6CF7-D315-FBACDDD29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CC679-0ECD-46CB-9968-DE78D7356624}" type="datetime1">
              <a:rPr lang="en-US" smtClean="0"/>
              <a:t>9/11/2022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DD69D-6D30-45B9-C558-329B55E96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0173D-0368-6706-2FEF-85BCBA725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846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CFE0-CE6A-456F-8709-88068C7AEFC1}" type="datetime1">
              <a:rPr lang="en-US" smtClean="0"/>
              <a:t>9/11/2022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32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D76D9-3E58-474A-979A-22EEE9C22D5F}" type="datetime1">
              <a:rPr lang="en-US" smtClean="0"/>
              <a:t>9/11/2022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239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15CE5-FDD4-4F24-ABA2-044650787950}" type="datetime1">
              <a:rPr lang="en-US" smtClean="0"/>
              <a:t>9/11/2022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109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8540D-D265-4D7A-991C-BE9167AC74C4}" type="datetime1">
              <a:rPr lang="en-US" smtClean="0"/>
              <a:t>9/11/2022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2293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DB4C6-7448-4A79-A4B3-1166C914AC21}" type="datetime1">
              <a:rPr lang="en-US" smtClean="0"/>
              <a:t>9/11/2022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8755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A1623-8C8F-4ECA-A44E-FF04F91847F3}" type="datetime1">
              <a:rPr lang="en-US" smtClean="0"/>
              <a:t>9/11/2022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359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5CEBA-F142-4ADF-8A3D-F12E90A9C21A}" type="datetime1">
              <a:rPr lang="en-US" smtClean="0"/>
              <a:t>9/11/2022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887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5CF44-B1A2-4CC9-B654-A913E2939450}" type="datetime1">
              <a:rPr lang="en-US" smtClean="0"/>
              <a:t>9/11/2022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9640F-418C-A166-80A9-3DD6C90A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454F4-2297-3058-A118-580F00787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821B0-6A6F-3E8F-014D-209E29BFB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71512-EDEC-4C54-8AE0-3E350A9B1CB0}" type="datetime1">
              <a:rPr lang="en-US" smtClean="0"/>
              <a:t>9/11/2022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11E01-2E1F-30AB-A52E-1D7339EB6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FEB9E-55ED-32F1-68C8-B22E5D63D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138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6DC42D31-11BC-40AF-B0CB-419381997193}" type="datetime1">
              <a:rPr lang="en-US" smtClean="0"/>
              <a:t>9/11/2022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538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7D1A0-7BD1-4105-8FB6-EBBCC48F4305}" type="datetime1">
              <a:rPr lang="en-US" smtClean="0"/>
              <a:t>9/11/2022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726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25F0B-D986-4B8E-B28A-23800335CAE0}" type="datetime1">
              <a:rPr lang="en-US" smtClean="0"/>
              <a:t>9/11/2022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27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60853-31C7-084C-EB32-AA0ACF3DF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04315-D535-7C9C-B7FE-D18AA3C2B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263AA-96C6-B55B-4912-2DC757302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33E77-FEDF-4C61-8308-11AAFA76E77F}" type="datetime1">
              <a:rPr lang="en-US" smtClean="0"/>
              <a:t>9/11/2022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7DF38-BF7C-F761-4E4B-FE0F92A2F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9C917-3C4B-D97C-2635-30C015E99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97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887E3-6A3D-589F-5D06-E82DD9F4C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DBA0B-31CA-78CD-7038-AD10FB3A9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3EA09-9486-3084-F6D7-15E469B37B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44B127-8C87-F7A2-A5D3-834215CD7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CB1AD-A795-435E-9211-C40D1B337899}" type="datetime1">
              <a:rPr lang="en-US" smtClean="0"/>
              <a:t>9/11/2022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75D3B0-8C20-40ED-2E1D-14063FD1A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95C0B-6EA8-3A83-C627-2143ABBE8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675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92FC-E017-7838-76B5-1A48C15E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B1D34-7C00-85A6-AA8E-E6B585347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5E2463-1530-6012-EBFE-91206AA7AC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24368B-1C67-08C9-9EE0-AA3229008D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D157A1-B48C-FCBE-F18F-2AF201A00B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848131-05A8-9B31-C9A5-B38FDD778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98BED-DAE2-4D9C-A001-4B67A91547DA}" type="datetime1">
              <a:rPr lang="en-US" smtClean="0"/>
              <a:t>9/11/2022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93C234-1C6F-879C-3B10-1818073F9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67728D-B0A5-5635-7C2D-BC1AD7486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796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A1154-385C-F2DF-1C3F-F4B6A9D7C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48B270-DA59-3684-FF8A-50F89C114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1E106-2277-4305-A126-4A445485AEFE}" type="datetime1">
              <a:rPr lang="en-US" smtClean="0"/>
              <a:t>9/11/2022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5C58B4-1FC9-8E0E-43EF-2495FF967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D7191-240D-A9D3-C8C2-16840C41A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375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FA1348-546E-8C28-062C-7BE09A4CD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EF602-FEED-4665-B556-01E0EE2DA225}" type="datetime1">
              <a:rPr lang="en-US" smtClean="0"/>
              <a:t>9/11/2022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47A6C-5641-C0E0-DBCF-47E8D6548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07EE2-66E3-B43C-0B80-2FF97A025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766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150C5-70A2-1118-DFC4-6448980CC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1CF6B-DD7F-1D74-2A41-8A94C4C6F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8F04F-AA34-88AD-C9D8-DA79620AC5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D264B-88F0-7ED5-562D-C33AC5F6E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10FD-0EF7-4CAB-9E6E-62B0BCF63A43}" type="datetime1">
              <a:rPr lang="en-US" smtClean="0"/>
              <a:t>9/11/2022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60EAB6-8518-878C-F9AD-32DF5F45A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B57EB3-FD07-9954-280C-9C4AB0FA5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737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8D419-2BF2-71D4-C068-3DF5A51BE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70C63A-969A-CB4A-FCF6-4613C9ACA6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782CF6-3548-90AB-0C4B-550B236DDC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1740DC-6CDD-514B-EDDA-2375B662B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2FC8E-0E0B-47DB-8DD5-F582804AE432}" type="datetime1">
              <a:rPr lang="en-US" smtClean="0"/>
              <a:t>9/11/2022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692DEC-C6F6-E072-8D76-894E2C353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046AC-C59A-3FCF-E888-AED51B5A6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932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99C035-48E6-E23F-1D96-A7314B4E6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6D3B4-1F5F-0E4B-4B8C-F65F198C7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9FF2B-B533-19D2-B07C-5B7518D892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2AF04D-39D4-4C43-9B2E-00DD64541785}" type="datetime1">
              <a:rPr lang="en-US" smtClean="0"/>
              <a:t>9/11/2022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CFA47-DB49-70BF-0BD4-860E1FC6BA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891A1-73B8-C09E-16B1-8F8543F0BD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629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ABE88E5C-2828-4603-91DA-F0EFE71C2ECB}" type="datetime1">
              <a:rPr lang="en-US" smtClean="0"/>
              <a:t>9/11/2022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06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hyperlink" Target="https://towardsdatascience.com/support-vector-machines-soft-margin-formulation-and-kernel-trick-4c9729dc8efe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vivek-yadav.medium.com/why-is-gradient-descent-robust-to-non-linearly-separable-data-a50c543e8f4a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hyperlink" Target="http://rvlasveld.github.io/blog/2013/07/12/introduction-to-one-class-support-vector-machines/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eldung.com/cs/svm-multiclass-classification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ecision_and_recall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scikit-learn.org/stable/auto_examples/model_selection/plot_confusion_matrix.html" TargetMode="Externa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towardsdatascience.com/top-machine-learning-algorithms-for-classification-2197870ff501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deepai.org/machine-learning-glossary-and-terms/hyperplane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hastie.su.domains/ISLR2/ISLRv2_website.pdf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SVM_margin.pn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F9772-016E-2B9B-269B-0AACD31A7E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63479"/>
            <a:ext cx="9144000" cy="1000711"/>
          </a:xfrm>
        </p:spPr>
        <p:txBody>
          <a:bodyPr/>
          <a:lstStyle/>
          <a:p>
            <a:r>
              <a:rPr lang="en-US" dirty="0"/>
              <a:t>Machine Learning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5015F1-8835-7A41-374A-A1E97AF2DB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7422" y="2191543"/>
            <a:ext cx="9577156" cy="189468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Summer Workshops (ESW) 2022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Engineering Department - Sharif University of Technology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DA6462-8B00-0491-1473-C580589C3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825461"/>
            <a:ext cx="1789221" cy="17892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A60E59-CC4D-2160-746C-AFBA271563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690" y="4825461"/>
            <a:ext cx="1789221" cy="17892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A8AC78-57E4-6E08-3BEF-A778196D4546}"/>
              </a:ext>
            </a:extLst>
          </p:cNvPr>
          <p:cNvSpPr txBox="1"/>
          <p:nvPr/>
        </p:nvSpPr>
        <p:spPr>
          <a:xfrm>
            <a:off x="2130624" y="4086224"/>
            <a:ext cx="8103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Instructors: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Alireza Gargoori Motlagh – Mohammad Mahdi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Mirrashid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Ali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Nourian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327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AD5BE-746A-E188-0242-C71CF344E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Maximal Separating Hyperplane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ECA216-D62E-403B-9713-324EE1F1C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10</a:t>
            </a:fld>
            <a:endParaRPr lang="en-US"/>
          </a:p>
        </p:txBody>
      </p:sp>
      <p:pic>
        <p:nvPicPr>
          <p:cNvPr id="13314" name="Picture 2" descr="Support vector machine (SVM) math | Towards Data Science">
            <a:extLst>
              <a:ext uri="{FF2B5EF4-FFF2-40B4-BE49-F238E27FC236}">
                <a16:creationId xmlns:a16="http://schemas.microsoft.com/office/drawing/2014/main" id="{5BF22074-9013-916C-B6EC-94BC4CB37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1695449"/>
            <a:ext cx="8610600" cy="484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136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2F6E4-C088-26CA-011B-89BF7001A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Data is Not Linearly Separable: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8E28FC-405E-AA2F-5670-F95405AFD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11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B7871D-E84D-AEA1-CF84-E3254B2822E6}"/>
              </a:ext>
            </a:extLst>
          </p:cNvPr>
          <p:cNvSpPr txBox="1"/>
          <p:nvPr/>
        </p:nvSpPr>
        <p:spPr>
          <a:xfrm>
            <a:off x="1009290" y="1690688"/>
            <a:ext cx="638354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The assumption of data being linearly separable is very optimistic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Introduction of noise can easily make points fall on the wrong side of the hyperplane even when they are initially linearly separable.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The outliers could drastically change the estimated hyperplane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Almost all real-life data are not linearly separable</a:t>
            </a:r>
          </a:p>
        </p:txBody>
      </p:sp>
      <p:pic>
        <p:nvPicPr>
          <p:cNvPr id="5122" name="Picture 2" descr="SVM | What is SVM | Support Vector Machine | SVM in Python">
            <a:extLst>
              <a:ext uri="{FF2B5EF4-FFF2-40B4-BE49-F238E27FC236}">
                <a16:creationId xmlns:a16="http://schemas.microsoft.com/office/drawing/2014/main" id="{CA95156F-349F-D8CA-21D1-4B19439F9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837" y="1690688"/>
            <a:ext cx="4803014" cy="230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B0045D-0DEB-511F-5F94-89F2CC859BCF}"/>
              </a:ext>
            </a:extLst>
          </p:cNvPr>
          <p:cNvSpPr txBox="1"/>
          <p:nvPr/>
        </p:nvSpPr>
        <p:spPr>
          <a:xfrm>
            <a:off x="8307007" y="3999012"/>
            <a:ext cx="3350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Figure 5. Linearly separable data </a:t>
            </a:r>
          </a:p>
          <a:p>
            <a:r>
              <a:rPr lang="en-US" dirty="0">
                <a:latin typeface="Gill Sans MT" panose="020B0502020104020203" pitchFamily="34" charset="0"/>
              </a:rPr>
              <a:t>vs “almost” linearly separable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B9A7AB-6412-90C4-DAAC-71637A024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851" y="4553010"/>
            <a:ext cx="2280481" cy="20592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6BD4EB-81A7-F851-0184-5012ECBF36E3}"/>
              </a:ext>
            </a:extLst>
          </p:cNvPr>
          <p:cNvSpPr txBox="1"/>
          <p:nvPr/>
        </p:nvSpPr>
        <p:spPr>
          <a:xfrm>
            <a:off x="3669332" y="5259493"/>
            <a:ext cx="3136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6. Non-linear boundaries found by a bayes classifier</a:t>
            </a:r>
          </a:p>
        </p:txBody>
      </p:sp>
    </p:spTree>
    <p:extLst>
      <p:ext uri="{BB962C8B-B14F-4D97-AF65-F5344CB8AC3E}">
        <p14:creationId xmlns:p14="http://schemas.microsoft.com/office/powerpoint/2010/main" val="1594950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B34C1-0F9E-4D2E-7C4C-BF3A3D046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Almost Linearly Separable Data: Soft-Margin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9B153F-46EB-1987-86F1-2A2EA0EE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E80A1D-6872-21D3-EBC3-0EA466F5B71C}"/>
                  </a:ext>
                </a:extLst>
              </p:cNvPr>
              <p:cNvSpPr txBox="1"/>
              <p:nvPr/>
            </p:nvSpPr>
            <p:spPr>
              <a:xfrm>
                <a:off x="923026" y="1811547"/>
                <a:ext cx="6918385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Gill Sans MT" panose="020B0502020104020203" pitchFamily="34" charset="0"/>
                  </a:rPr>
                  <a:t>Support Vector Classifier:  We allow for a small number of points to be on the wrong side of the hyperplane, but they should not be too far off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Gill Sans MT" panose="020B05020201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Gill Sans MT" panose="020B0502020104020203" pitchFamily="34" charset="0"/>
                  </a:rPr>
                  <a:t>Introduction of the error terms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dirty="0">
                  <a:latin typeface="Gill Sans MT" panose="020B0502020104020203" pitchFamily="34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Gill Sans MT" panose="020B05020201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Gill Sans MT" panose="020B0502020104020203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E80A1D-6872-21D3-EBC3-0EA466F5B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026" y="1811547"/>
                <a:ext cx="6918385" cy="2031325"/>
              </a:xfrm>
              <a:prstGeom prst="rect">
                <a:avLst/>
              </a:prstGeom>
              <a:blipFill>
                <a:blip r:embed="rId2"/>
                <a:stretch>
                  <a:fillRect l="-529" t="-15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D30A6B8-D6E4-8F6F-4065-BEF159AD32F3}"/>
              </a:ext>
            </a:extLst>
          </p:cNvPr>
          <p:cNvSpPr/>
          <p:nvPr/>
        </p:nvSpPr>
        <p:spPr>
          <a:xfrm>
            <a:off x="923025" y="3429000"/>
            <a:ext cx="5867400" cy="222849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B32336-D9FC-29EB-F5E0-990DA8CBA925}"/>
                  </a:ext>
                </a:extLst>
              </p:cNvPr>
              <p:cNvSpPr txBox="1"/>
              <p:nvPr/>
            </p:nvSpPr>
            <p:spPr>
              <a:xfrm>
                <a:off x="1675679" y="3606028"/>
                <a:ext cx="4362091" cy="1698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 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/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       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≥0     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B32336-D9FC-29EB-F5E0-990DA8CBA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679" y="3606028"/>
                <a:ext cx="4362091" cy="1698157"/>
              </a:xfrm>
              <a:prstGeom prst="rect">
                <a:avLst/>
              </a:prstGeom>
              <a:blipFill>
                <a:blip r:embed="rId3"/>
                <a:stretch>
                  <a:fillRect b="-2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>
            <a:hlinkClick r:id="rId4"/>
            <a:extLst>
              <a:ext uri="{FF2B5EF4-FFF2-40B4-BE49-F238E27FC236}">
                <a16:creationId xmlns:a16="http://schemas.microsoft.com/office/drawing/2014/main" id="{795AC1B2-9DDB-0FAC-9ACD-B42FCE40D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187" y="1959964"/>
            <a:ext cx="4000849" cy="329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AFEBA2-44CD-0EBC-58EC-EC5F1419BFD0}"/>
              </a:ext>
            </a:extLst>
          </p:cNvPr>
          <p:cNvSpPr txBox="1"/>
          <p:nvPr/>
        </p:nvSpPr>
        <p:spPr>
          <a:xfrm>
            <a:off x="8102278" y="5304185"/>
            <a:ext cx="356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Figure 7.  Errors of a linear SVC </a:t>
            </a:r>
          </a:p>
        </p:txBody>
      </p:sp>
    </p:spTree>
    <p:extLst>
      <p:ext uri="{BB962C8B-B14F-4D97-AF65-F5344CB8AC3E}">
        <p14:creationId xmlns:p14="http://schemas.microsoft.com/office/powerpoint/2010/main" val="2967629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5D3AF-13D8-BD1B-7299-099AF56FB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Term 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837747-3CF5-FFB1-4BF6-66A03C992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13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8BCA4C-C98C-9BB8-CAD8-8858CF619AD6}"/>
              </a:ext>
            </a:extLst>
          </p:cNvPr>
          <p:cNvSpPr txBox="1"/>
          <p:nvPr/>
        </p:nvSpPr>
        <p:spPr>
          <a:xfrm>
            <a:off x="5709075" y="5987018"/>
            <a:ext cx="4615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Figure 8. Increasing the regularization term C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501CE9-E007-94FD-2922-F0587621F1F7}"/>
              </a:ext>
            </a:extLst>
          </p:cNvPr>
          <p:cNvSpPr txBox="1"/>
          <p:nvPr/>
        </p:nvSpPr>
        <p:spPr>
          <a:xfrm>
            <a:off x="1035170" y="1889185"/>
            <a:ext cx="43446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The constant term C controls how forgiving we are with errors in the classifier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The right choice of C will allow for enough error to make the estimate robust but not enough to make it unusable (bias-variance trade-off)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C26A57-4957-FA3F-4966-96C957518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835" y="1331756"/>
            <a:ext cx="5273615" cy="459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46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EC39B-30E6-2B84-6F16-B76B8DCA7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Non-Linearly Separable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937A55-7529-07F5-AE73-EBAE14DEB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35A22-4F66-CC7D-6665-02022E4EDE47}"/>
              </a:ext>
            </a:extLst>
          </p:cNvPr>
          <p:cNvSpPr txBox="1"/>
          <p:nvPr/>
        </p:nvSpPr>
        <p:spPr>
          <a:xfrm>
            <a:off x="940280" y="2551837"/>
            <a:ext cx="32229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Feature expansion:</a:t>
            </a:r>
          </a:p>
          <a:p>
            <a:r>
              <a:rPr lang="en-US" dirty="0">
                <a:latin typeface="Gill Sans MT" panose="020B0502020104020203" pitchFamily="34" charset="0"/>
              </a:rPr>
              <a:t>Introduce new features to </a:t>
            </a:r>
          </a:p>
          <a:p>
            <a:r>
              <a:rPr lang="en-US" dirty="0">
                <a:latin typeface="Gill Sans MT" panose="020B0502020104020203" pitchFamily="34" charset="0"/>
              </a:rPr>
              <a:t>data by transforming the original </a:t>
            </a:r>
          </a:p>
          <a:p>
            <a:r>
              <a:rPr lang="en-US" dirty="0">
                <a:latin typeface="Gill Sans MT" panose="020B0502020104020203" pitchFamily="34" charset="0"/>
              </a:rPr>
              <a:t>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</p:txBody>
      </p:sp>
      <p:pic>
        <p:nvPicPr>
          <p:cNvPr id="7170" name="Picture 2">
            <a:hlinkClick r:id="rId2"/>
            <a:extLst>
              <a:ext uri="{FF2B5EF4-FFF2-40B4-BE49-F238E27FC236}">
                <a16:creationId xmlns:a16="http://schemas.microsoft.com/office/drawing/2014/main" id="{25E18A3A-70C0-75F8-7A34-1E086C2CE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200" y="1690688"/>
            <a:ext cx="7391212" cy="345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452EA8-4F72-8CB6-3221-E09AFD585529}"/>
              </a:ext>
            </a:extLst>
          </p:cNvPr>
          <p:cNvSpPr txBox="1"/>
          <p:nvPr/>
        </p:nvSpPr>
        <p:spPr>
          <a:xfrm>
            <a:off x="4623758" y="5391509"/>
            <a:ext cx="673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Figure 9. Data is separable in the new enlarged feature space</a:t>
            </a:r>
          </a:p>
        </p:txBody>
      </p:sp>
    </p:spTree>
    <p:extLst>
      <p:ext uri="{BB962C8B-B14F-4D97-AF65-F5344CB8AC3E}">
        <p14:creationId xmlns:p14="http://schemas.microsoft.com/office/powerpoint/2010/main" val="1606830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71EBF-D365-A39C-9A63-CA9681C6A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Non-Linearly Separable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C22B03-CC73-3302-4531-72929B5E4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15</a:t>
            </a:fld>
            <a:endParaRPr lang="en-US"/>
          </a:p>
        </p:txBody>
      </p:sp>
      <p:pic>
        <p:nvPicPr>
          <p:cNvPr id="12292" name="Picture 4" descr="Introduction to one-class Support Vector Machines - Roemer's blog">
            <a:hlinkClick r:id="rId2"/>
            <a:extLst>
              <a:ext uri="{FF2B5EF4-FFF2-40B4-BE49-F238E27FC236}">
                <a16:creationId xmlns:a16="http://schemas.microsoft.com/office/drawing/2014/main" id="{0D3A37FD-BC07-966E-9990-D081A5C3F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456" y="1690688"/>
            <a:ext cx="6415088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070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EF3E0-9DCA-C867-F216-DCCA6BCF5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With Kernel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1C10A9-4D41-AD2C-BA0A-26FA00E05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A20ED8-7CDB-86C4-CA95-3CC72E45593D}"/>
                  </a:ext>
                </a:extLst>
              </p:cNvPr>
              <p:cNvSpPr txBox="1"/>
              <p:nvPr/>
            </p:nvSpPr>
            <p:spPr>
              <a:xfrm>
                <a:off x="1009291" y="1759789"/>
                <a:ext cx="6835258" cy="4028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Gill Sans MT" panose="020B0502020104020203" pitchFamily="34" charset="0"/>
                  </a:rPr>
                  <a:t>It can be shown that the estimator function in the SVC problem only depends on the inner products of the data points*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Gill Sans MT" panose="020B05020201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Gill Sans MT" panose="020B0502020104020203" pitchFamily="34" charset="0"/>
                  </a:rPr>
                  <a:t>Kernel methods: define a new inner product and solve the SVC problem (SVM)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Gill Sans MT" panose="020B05020201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Gill Sans MT" panose="020B0502020104020203" pitchFamily="34" charset="0"/>
                  </a:rPr>
                  <a:t>different inner products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latin typeface="Gill Sans MT" panose="020B0502020104020203" pitchFamily="34" charset="0"/>
                  </a:rPr>
                  <a:t> different measures of similarity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Gill Sans MT" panose="020B05020201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Gill Sans MT" panose="020B0502020104020203" pitchFamily="34" charset="0"/>
                  </a:rPr>
                  <a:t>Example: Polynomial features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Gill Sans MT" panose="020B0502020104020203" pitchFamily="3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b="0" dirty="0">
                  <a:latin typeface="Gill Sans MT" panose="020B05020201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Gill Sans MT" panose="020B05020201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Gill Sans MT" panose="020B0502020104020203" pitchFamily="34" charset="0"/>
                  </a:rPr>
                  <a:t>Inner product in the new feature space: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Gill Sans MT" panose="020B0502020104020203" pitchFamily="34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A20ED8-7CDB-86C4-CA95-3CC72E455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291" y="1759789"/>
                <a:ext cx="6835258" cy="4028923"/>
              </a:xfrm>
              <a:prstGeom prst="rect">
                <a:avLst/>
              </a:prstGeom>
              <a:blipFill>
                <a:blip r:embed="rId2"/>
                <a:stretch>
                  <a:fillRect l="-624" t="-908" b="-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0E520D6-E07F-0B16-801D-04FBA0D06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5363" y="1928722"/>
            <a:ext cx="3027346" cy="3000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A06241-F861-6A7C-499F-9E20A8CB89F2}"/>
              </a:ext>
            </a:extLst>
          </p:cNvPr>
          <p:cNvSpPr txBox="1"/>
          <p:nvPr/>
        </p:nvSpPr>
        <p:spPr>
          <a:xfrm>
            <a:off x="7844549" y="5117509"/>
            <a:ext cx="427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10. SVM with 2d polynomial kernel</a:t>
            </a:r>
          </a:p>
        </p:txBody>
      </p:sp>
    </p:spTree>
    <p:extLst>
      <p:ext uri="{BB962C8B-B14F-4D97-AF65-F5344CB8AC3E}">
        <p14:creationId xmlns:p14="http://schemas.microsoft.com/office/powerpoint/2010/main" val="4168482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25117-47C9-78D2-5D57-DA7ADC645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With Kernel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947583-698E-17D0-DB4B-4A35A186B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A95C1E-2694-F125-269D-97E9C1C00B52}"/>
              </a:ext>
            </a:extLst>
          </p:cNvPr>
          <p:cNvSpPr txBox="1"/>
          <p:nvPr/>
        </p:nvSpPr>
        <p:spPr>
          <a:xfrm>
            <a:off x="940279" y="1690687"/>
            <a:ext cx="96874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The original optimization problem (primal problem) can be reformulated as another optimization problem (dual problem) using the KKT approach:</a:t>
            </a:r>
          </a:p>
          <a:p>
            <a:endParaRPr lang="en-US" dirty="0">
              <a:latin typeface="Gill Sans MT" panose="020B0502020104020203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>
              <a:latin typeface="Gill Sans MT" panose="020B0502020104020203" pitchFamily="34" charset="0"/>
            </a:endParaRPr>
          </a:p>
          <a:p>
            <a:endParaRPr lang="en-US" dirty="0">
              <a:latin typeface="Gill Sans MT" panose="020B0502020104020203" pitchFamily="34" charset="0"/>
            </a:endParaRPr>
          </a:p>
          <a:p>
            <a:endParaRPr lang="en-US" dirty="0">
              <a:latin typeface="Gill Sans MT" panose="020B05020201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9BB4D9-20C1-A32C-DB97-5348A85D3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79" y="2495145"/>
            <a:ext cx="3709359" cy="186771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D0372B4-2721-0AD4-67A0-08A2B9C8F2C1}"/>
              </a:ext>
            </a:extLst>
          </p:cNvPr>
          <p:cNvSpPr/>
          <p:nvPr/>
        </p:nvSpPr>
        <p:spPr>
          <a:xfrm>
            <a:off x="5239738" y="3201020"/>
            <a:ext cx="1088546" cy="49170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AF2946F-954D-0456-D7D7-0143817A10EF}"/>
                  </a:ext>
                </a:extLst>
              </p:cNvPr>
              <p:cNvSpPr txBox="1"/>
              <p:nvPr/>
            </p:nvSpPr>
            <p:spPr>
              <a:xfrm>
                <a:off x="6426679" y="2579298"/>
                <a:ext cx="5564038" cy="2235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AF2946F-954D-0456-D7D7-0143817A1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679" y="2579298"/>
                <a:ext cx="5564038" cy="22354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98E37D-E858-B278-F114-B950D4151571}"/>
                  </a:ext>
                </a:extLst>
              </p:cNvPr>
              <p:cNvSpPr txBox="1"/>
              <p:nvPr/>
            </p:nvSpPr>
            <p:spPr>
              <a:xfrm>
                <a:off x="940279" y="5040340"/>
                <a:ext cx="9687464" cy="871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acc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  <m:sSup>
                        <m:sSupPr>
                          <m:ctrlPr>
                            <a:rPr lang="en-US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98E37D-E858-B278-F114-B950D4151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79" y="5040340"/>
                <a:ext cx="9687464" cy="8712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8376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A9E64-5EC4-F0F7-EB17-8313FB0C7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246"/>
            <a:ext cx="10515600" cy="1325563"/>
          </a:xfrm>
        </p:spPr>
        <p:txBody>
          <a:bodyPr/>
          <a:lstStyle/>
          <a:p>
            <a:r>
              <a:rPr lang="en-US" dirty="0"/>
              <a:t>SVM With Kernel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12F0ED-85BE-1496-A6E2-961C9B962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3D082A-D113-7FE8-DA3A-2A9FDF52EFAA}"/>
                  </a:ext>
                </a:extLst>
              </p:cNvPr>
              <p:cNvSpPr txBox="1"/>
              <p:nvPr/>
            </p:nvSpPr>
            <p:spPr>
              <a:xfrm>
                <a:off x="467983" y="1861744"/>
                <a:ext cx="11256034" cy="3688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i="0" dirty="0">
                    <a:effectLst/>
                    <a:latin typeface="Gill Sans MT" panose="020B0502020104020203" pitchFamily="34" charset="0"/>
                  </a:rPr>
                  <a:t>Support vectors</a:t>
                </a:r>
                <a:r>
                  <a:rPr lang="en-US" b="0" i="0" dirty="0">
                    <a:effectLst/>
                    <a:latin typeface="Gill Sans MT" panose="020B0502020104020203" pitchFamily="34" charset="0"/>
                  </a:rPr>
                  <a:t> are the elements of the training set that would change the position of the dividing hyperplane if removed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Gill Sans MT" panose="020B05020201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Gill Sans MT" panose="020B0502020104020203" pitchFamily="34" charset="0"/>
                  </a:rPr>
                  <a:t>Support vectors are the data points for which the scalar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Gill Sans MT" panose="020B0502020104020203" pitchFamily="34" charset="0"/>
                  </a:rPr>
                  <a:t> is non-zero (they determine the estimator function)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Gill Sans MT" panose="020B0502020104020203" pitchFamily="3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latin typeface="Gill Sans MT" panose="020B05020201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Gill Sans MT" panose="020B05020201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Gill Sans MT" panose="020B0502020104020203" pitchFamily="34" charset="0"/>
                  </a:rPr>
                  <a:t>In practice kernels are computed using vectorized operations using a kernel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latin typeface="Gill Sans MT" panose="020B0502020104020203" pitchFamily="34" charset="0"/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Gill Sans MT" panose="020B0502020104020203" pitchFamily="34" charset="0"/>
                </a:endParaRPr>
              </a:p>
              <a:p>
                <a:r>
                  <a:rPr lang="en-US" dirty="0">
                    <a:latin typeface="Gill Sans MT" panose="020B0502020104020203" pitchFamily="34" charset="0"/>
                  </a:rPr>
                  <a:t>  *(Mercer’s theorem: a kernel function is “valid” if and only if its corresponding kernel matrix is positive semi-definite)</a:t>
                </a:r>
              </a:p>
              <a:p>
                <a:r>
                  <a:rPr lang="en-US" dirty="0">
                    <a:latin typeface="Gill Sans MT" panose="020B0502020104020203" pitchFamily="34" charset="0"/>
                  </a:rPr>
                  <a:t>	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Gill Sans MT" panose="020B0502020104020203" pitchFamily="34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3D082A-D113-7FE8-DA3A-2A9FDF52E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83" y="1861744"/>
                <a:ext cx="11256034" cy="3688510"/>
              </a:xfrm>
              <a:prstGeom prst="rect">
                <a:avLst/>
              </a:prstGeom>
              <a:blipFill>
                <a:blip r:embed="rId2"/>
                <a:stretch>
                  <a:fillRect l="-379" t="-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9403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24F2B-C4EA-4ABE-D659-C62275444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Kernel Functions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5FAF9D-F858-73A7-7C9A-CC641E35C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B49347-D55C-2498-EB8F-4E53BA3ADE5C}"/>
                  </a:ext>
                </a:extLst>
              </p:cNvPr>
              <p:cNvSpPr txBox="1"/>
              <p:nvPr/>
            </p:nvSpPr>
            <p:spPr>
              <a:xfrm>
                <a:off x="957532" y="1716567"/>
                <a:ext cx="8609162" cy="1208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Gill Sans MT" panose="020B0502020104020203" pitchFamily="34" charset="0"/>
                  </a:rPr>
                  <a:t>Polynomial kernels: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>
                  <a:latin typeface="Gill Sans MT" panose="020B05020201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Gill Sans MT" panose="020B05020201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Gill Sans MT" panose="020B0502020104020203" pitchFamily="34" charset="0"/>
                  </a:rPr>
                  <a:t>Radial basis function (RBF) kernel: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Gill Sans MT" panose="020B0502020104020203" pitchFamily="34" charset="0"/>
                </a:endParaRPr>
              </a:p>
              <a:p>
                <a:r>
                  <a:rPr lang="en-US" dirty="0">
                    <a:latin typeface="Gill Sans MT" panose="020B0502020104020203" pitchFamily="34" charset="0"/>
                  </a:rPr>
                  <a:t>	Increasing the hyperparameter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>
                    <a:latin typeface="Gill Sans MT" panose="020B0502020104020203" pitchFamily="34" charset="0"/>
                  </a:rPr>
                  <a:t> makes the similarity measure sharper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B49347-D55C-2498-EB8F-4E53BA3AD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532" y="1716567"/>
                <a:ext cx="8609162" cy="1208985"/>
              </a:xfrm>
              <a:prstGeom prst="rect">
                <a:avLst/>
              </a:prstGeom>
              <a:blipFill>
                <a:blip r:embed="rId2"/>
                <a:stretch>
                  <a:fillRect l="-425" t="-2525" b="-7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459980E6-14C2-D202-9C3B-6C05FBA19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28999"/>
            <a:ext cx="6597724" cy="30638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150C68-3E8E-D762-718C-60AF796B2A0B}"/>
              </a:ext>
            </a:extLst>
          </p:cNvPr>
          <p:cNvSpPr txBox="1"/>
          <p:nvPr/>
        </p:nvSpPr>
        <p:spPr>
          <a:xfrm>
            <a:off x="7572375" y="4160416"/>
            <a:ext cx="3390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Figure 11. Non-linear boundaries using kernels. The left classifier uses an RBF kernel while the one on the right uses polynomial kernel of degree 3</a:t>
            </a:r>
          </a:p>
        </p:txBody>
      </p:sp>
    </p:spTree>
    <p:extLst>
      <p:ext uri="{BB962C8B-B14F-4D97-AF65-F5344CB8AC3E}">
        <p14:creationId xmlns:p14="http://schemas.microsoft.com/office/powerpoint/2010/main" val="3080415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EE377-1685-6B50-D125-A5E311600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SUPPORT VECTOR MACHINES</a:t>
            </a:r>
          </a:p>
        </p:txBody>
      </p:sp>
    </p:spTree>
    <p:extLst>
      <p:ext uri="{BB962C8B-B14F-4D97-AF65-F5344CB8AC3E}">
        <p14:creationId xmlns:p14="http://schemas.microsoft.com/office/powerpoint/2010/main" val="2969924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A0C1D-B9F2-55CA-671E-6EA6CD0C3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Kernel Functions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6CFBD3-BDFA-763F-2121-80882EF05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20</a:t>
            </a:fld>
            <a:endParaRPr lang="en-US"/>
          </a:p>
        </p:txBody>
      </p:sp>
      <p:pic>
        <p:nvPicPr>
          <p:cNvPr id="14338" name="Picture 2" descr="The easiest and fastest way to make GIFs and math videos with Python | by  Bruno Rodrigues | Towards Data Science">
            <a:extLst>
              <a:ext uri="{FF2B5EF4-FFF2-40B4-BE49-F238E27FC236}">
                <a16:creationId xmlns:a16="http://schemas.microsoft.com/office/drawing/2014/main" id="{8DE4CCD5-9A18-8236-7E58-4AB5E490F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730375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634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6DDED-C254-AF1A-D564-58DC1F416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Multi-Class SVM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123369-6C3F-E6D7-2C0F-6B925AC15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574EA6-DD9F-C595-97D7-07E60BC6BF87}"/>
                  </a:ext>
                </a:extLst>
              </p:cNvPr>
              <p:cNvSpPr txBox="1"/>
              <p:nvPr/>
            </p:nvSpPr>
            <p:spPr>
              <a:xfrm>
                <a:off x="838200" y="1828800"/>
                <a:ext cx="9151189" cy="1266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Gill Sans MT" panose="020B0502020104020203" pitchFamily="34" charset="0"/>
                  </a:rPr>
                  <a:t>One-vs-All: Fit K SVM classifiers for K classes. Classify x to the class with the largest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Gill Sans MT" panose="020B0502020104020203" pitchFamily="34" charset="0"/>
                  </a:rPr>
                  <a:t> </a:t>
                </a:r>
              </a:p>
              <a:p>
                <a:endParaRPr lang="en-US" dirty="0">
                  <a:latin typeface="Gill Sans MT" panose="020B0502020104020203" pitchFamily="34" charset="0"/>
                </a:endParaRPr>
              </a:p>
              <a:p>
                <a:endParaRPr lang="en-US" dirty="0">
                  <a:latin typeface="Gill Sans MT" panose="020B05020201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Gill Sans MT" panose="020B0502020104020203" pitchFamily="34" charset="0"/>
                  </a:rPr>
                  <a:t>One-vs-One: Fit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>
                    <a:latin typeface="Gill Sans MT" panose="020B0502020104020203" pitchFamily="34" charset="0"/>
                  </a:rPr>
                  <a:t> SVM classifiers. Classify x to the class with the majority of votes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574EA6-DD9F-C595-97D7-07E60BC6B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8800"/>
                <a:ext cx="9151189" cy="1266309"/>
              </a:xfrm>
              <a:prstGeom prst="rect">
                <a:avLst/>
              </a:prstGeom>
              <a:blipFill>
                <a:blip r:embed="rId2"/>
                <a:stretch>
                  <a:fillRect l="-466" t="-1923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9E63EBE9-BB60-47F7-729A-DCFE22E88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3283" y="3213416"/>
            <a:ext cx="6447649" cy="28484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0BEC0E-C173-BEA2-5AC6-56B90C615562}"/>
              </a:ext>
            </a:extLst>
          </p:cNvPr>
          <p:cNvSpPr txBox="1"/>
          <p:nvPr/>
        </p:nvSpPr>
        <p:spPr>
          <a:xfrm>
            <a:off x="3081068" y="6042038"/>
            <a:ext cx="602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Figure 12. Two approaches for multi-class SVM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7341442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8B1CA-42C6-7166-6070-41DF17A43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9953"/>
            <a:ext cx="10515600" cy="1325563"/>
          </a:xfrm>
        </p:spPr>
        <p:txBody>
          <a:bodyPr/>
          <a:lstStyle/>
          <a:p>
            <a:r>
              <a:rPr lang="en-US" dirty="0"/>
              <a:t>Performance metrics for classification,</a:t>
            </a:r>
            <a:br>
              <a:rPr lang="en-US" dirty="0"/>
            </a:br>
            <a:r>
              <a:rPr lang="en-US" dirty="0"/>
              <a:t>Cross-Validation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BED082-6074-8E0D-B2D0-171A3AB5A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978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3D32E-B272-27B8-BF36-F60A108A1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Metrics for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83A67-8350-6EC3-02BB-169A7E669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7C3F15-B8B9-F2EA-3DD9-F291FEEBBB4F}"/>
                  </a:ext>
                </a:extLst>
              </p:cNvPr>
              <p:cNvSpPr txBox="1"/>
              <p:nvPr/>
            </p:nvSpPr>
            <p:spPr>
              <a:xfrm>
                <a:off x="1026543" y="1992702"/>
                <a:ext cx="8988725" cy="4317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Gill Sans MT" panose="020B0502020104020203" pitchFamily="34" charset="0"/>
                  </a:rPr>
                  <a:t>Accuracy isn’t all we need in every context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Gill Sans MT" panose="020B05020201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Gill Sans MT" panose="020B0502020104020203" pitchFamily="34" charset="0"/>
                  </a:rPr>
                  <a:t>Fraud detection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Gill Sans MT" panose="020B05020201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Gill Sans MT" panose="020B0502020104020203" pitchFamily="34" charset="0"/>
                  </a:rPr>
                  <a:t>True positives (TP), true negatives (TN)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Gill Sans MT" panose="020B05020201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Gill Sans MT" panose="020B0502020104020203" pitchFamily="34" charset="0"/>
                  </a:rPr>
                  <a:t>False positives (FP), false negatives (FN)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Gill Sans MT" panose="020B05020201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Gill Sans MT" panose="020B05020201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Gill Sans MT" panose="020B0502020104020203" pitchFamily="34" charset="0"/>
                  </a:rPr>
                  <a:t>Accuracy: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US" dirty="0">
                  <a:latin typeface="Gill Sans MT" panose="020B05020201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Gill Sans MT" panose="020B05020201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Gill Sans MT" panose="020B0502020104020203" pitchFamily="34" charset="0"/>
                  </a:rPr>
                  <a:t>Sensitivity (or recall):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dirty="0">
                  <a:latin typeface="Gill Sans MT" panose="020B05020201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Gill Sans MT" panose="020B05020201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Gill Sans MT" panose="020B0502020104020203" pitchFamily="34" charset="0"/>
                  </a:rPr>
                  <a:t>Precision: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US" dirty="0">
                  <a:latin typeface="Gill Sans MT" panose="020B0502020104020203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7C3F15-B8B9-F2EA-3DD9-F291FEEBB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543" y="1992702"/>
                <a:ext cx="8988725" cy="4317657"/>
              </a:xfrm>
              <a:prstGeom prst="rect">
                <a:avLst/>
              </a:prstGeom>
              <a:blipFill>
                <a:blip r:embed="rId2"/>
                <a:stretch>
                  <a:fillRect l="-407" t="-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>
            <a:hlinkClick r:id="rId3"/>
            <a:extLst>
              <a:ext uri="{FF2B5EF4-FFF2-40B4-BE49-F238E27FC236}">
                <a16:creationId xmlns:a16="http://schemas.microsoft.com/office/drawing/2014/main" id="{E884F1F6-911C-D203-7732-0D24C156A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73200"/>
            <a:ext cx="2759660" cy="501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9A8B6F-80B8-F258-B73E-7C82FCDAD973}"/>
              </a:ext>
            </a:extLst>
          </p:cNvPr>
          <p:cNvSpPr txBox="1"/>
          <p:nvPr/>
        </p:nvSpPr>
        <p:spPr>
          <a:xfrm>
            <a:off x="8912809" y="3105874"/>
            <a:ext cx="27596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Figure 13. Precision and recall (or sensitivity) in the context of relevance. Relevant instances are the instances that are positive in reality  </a:t>
            </a:r>
          </a:p>
        </p:txBody>
      </p:sp>
    </p:spTree>
    <p:extLst>
      <p:ext uri="{BB962C8B-B14F-4D97-AF65-F5344CB8AC3E}">
        <p14:creationId xmlns:p14="http://schemas.microsoft.com/office/powerpoint/2010/main" val="2526098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06A48-ED09-ABC9-8579-7ADAA85A6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Classes: Confusion Matrix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35A730-D885-A882-B10B-B83D25162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24</a:t>
            </a:fld>
            <a:endParaRPr lang="en-US"/>
          </a:p>
        </p:txBody>
      </p:sp>
      <p:pic>
        <p:nvPicPr>
          <p:cNvPr id="9218" name="Picture 2" descr="Confusion matrix — scikit-learn 1.1.2 documentation">
            <a:hlinkClick r:id="rId2"/>
            <a:extLst>
              <a:ext uri="{FF2B5EF4-FFF2-40B4-BE49-F238E27FC236}">
                <a16:creationId xmlns:a16="http://schemas.microsoft.com/office/drawing/2014/main" id="{919D934D-31B2-271C-6C42-A6B64042E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257" y="1251942"/>
            <a:ext cx="5805486" cy="4354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4B2F36-CC2B-C160-F3AE-B0C6C0A61E27}"/>
              </a:ext>
            </a:extLst>
          </p:cNvPr>
          <p:cNvSpPr txBox="1"/>
          <p:nvPr/>
        </p:nvSpPr>
        <p:spPr>
          <a:xfrm>
            <a:off x="3567112" y="5710019"/>
            <a:ext cx="5057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Figure 14. Confusion matrix for output of a classifier on the iris dataset (scikit-learn)</a:t>
            </a:r>
          </a:p>
        </p:txBody>
      </p:sp>
    </p:spTree>
    <p:extLst>
      <p:ext uri="{BB962C8B-B14F-4D97-AF65-F5344CB8AC3E}">
        <p14:creationId xmlns:p14="http://schemas.microsoft.com/office/powerpoint/2010/main" val="494684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9482E-9C61-CD46-406B-B5B2361B0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Cross-Validation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5467D7-7A0B-191F-D9B4-D6C9A7641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B0A0A8-8C5A-0FD4-B537-AC2EDA142768}"/>
              </a:ext>
            </a:extLst>
          </p:cNvPr>
          <p:cNvSpPr txBox="1"/>
          <p:nvPr/>
        </p:nvSpPr>
        <p:spPr>
          <a:xfrm>
            <a:off x="838200" y="1897811"/>
            <a:ext cx="91943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Estimating the performance of a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Train, test, validation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Cross-validation for accurately estimating the model’s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Exhaustive cross-validation: Leave-p-out cross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Non-exhaustive cross-validation: k-fold cross-validation</a:t>
            </a:r>
          </a:p>
        </p:txBody>
      </p:sp>
    </p:spTree>
    <p:extLst>
      <p:ext uri="{BB962C8B-B14F-4D97-AF65-F5344CB8AC3E}">
        <p14:creationId xmlns:p14="http://schemas.microsoft.com/office/powerpoint/2010/main" val="9865563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01A0B-EB9A-DB76-171E-28EE156D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Cross-Validation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BB76FE-CBC7-9ECE-F579-41C2786A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444D05D-7D03-E5AC-5F4F-49F1AB641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28329"/>
            <a:ext cx="3983966" cy="119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46FD9E7-8E67-0828-BF8B-088880EE2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472" y="2828329"/>
            <a:ext cx="5228956" cy="119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C136E8-42D3-565C-9FC0-CE76A4A13646}"/>
              </a:ext>
            </a:extLst>
          </p:cNvPr>
          <p:cNvSpPr txBox="1"/>
          <p:nvPr/>
        </p:nvSpPr>
        <p:spPr>
          <a:xfrm>
            <a:off x="1293962" y="4701396"/>
            <a:ext cx="3105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Leave-one-out cross-validation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C1467B-D05F-EFF0-2C3F-F5D729589DFB}"/>
              </a:ext>
            </a:extLst>
          </p:cNvPr>
          <p:cNvSpPr txBox="1"/>
          <p:nvPr/>
        </p:nvSpPr>
        <p:spPr>
          <a:xfrm>
            <a:off x="7057845" y="4701396"/>
            <a:ext cx="3105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K-fold cross-validation</a:t>
            </a:r>
          </a:p>
        </p:txBody>
      </p:sp>
    </p:spTree>
    <p:extLst>
      <p:ext uri="{BB962C8B-B14F-4D97-AF65-F5344CB8AC3E}">
        <p14:creationId xmlns:p14="http://schemas.microsoft.com/office/powerpoint/2010/main" val="531325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A163-BDBA-DF1E-D8B5-50684BD08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Classification Algorithms</a:t>
            </a:r>
          </a:p>
        </p:txBody>
      </p:sp>
      <p:pic>
        <p:nvPicPr>
          <p:cNvPr id="4" name="Picture 2">
            <a:hlinkClick r:id="rId2"/>
            <a:extLst>
              <a:ext uri="{FF2B5EF4-FFF2-40B4-BE49-F238E27FC236}">
                <a16:creationId xmlns:a16="http://schemas.microsoft.com/office/drawing/2014/main" id="{EF4866CE-1B1A-305D-73E9-6E25C4F7F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0688"/>
            <a:ext cx="358140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9E4B35-B47B-DE5A-93E8-6A92DCF96E34}"/>
              </a:ext>
            </a:extLst>
          </p:cNvPr>
          <p:cNvSpPr txBox="1"/>
          <p:nvPr/>
        </p:nvSpPr>
        <p:spPr>
          <a:xfrm>
            <a:off x="1224950" y="2690335"/>
            <a:ext cx="3856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Logistic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Decision Trees and Random Forests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  <a:latin typeface="Gill Sans MT" panose="020B0502020104020203" pitchFamily="34" charset="0"/>
              </a:rPr>
              <a:t>Support Vector Machine (SVM)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KNN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Gill Sans MT" panose="020B0502020104020203" pitchFamily="34" charset="0"/>
              </a:rPr>
              <a:t>Naïve Bayes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5339E-0F74-9CBF-283D-BEEEF58A78D7}"/>
              </a:ext>
            </a:extLst>
          </p:cNvPr>
          <p:cNvSpPr txBox="1"/>
          <p:nvPr/>
        </p:nvSpPr>
        <p:spPr>
          <a:xfrm>
            <a:off x="7067550" y="5032474"/>
            <a:ext cx="2609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ill Sans MT" panose="020B0502020104020203" pitchFamily="34" charset="0"/>
              </a:rPr>
              <a:t>Figure 1. Classification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D738D39-9FBA-E5B2-770F-6616A42D2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654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8A9CC-0E43-1959-B561-4DF87464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754E07-17E8-B1AB-D99F-FF2F5E986D6D}"/>
                  </a:ext>
                </a:extLst>
              </p:cNvPr>
              <p:cNvSpPr txBox="1"/>
              <p:nvPr/>
            </p:nvSpPr>
            <p:spPr>
              <a:xfrm>
                <a:off x="948906" y="1820174"/>
                <a:ext cx="10515600" cy="4288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latin typeface="Gill Sans MT" panose="020B0502020104020203" pitchFamily="34" charset="0"/>
                  </a:rPr>
                  <a:t>Hyperplane</a:t>
                </a:r>
                <a:r>
                  <a:rPr lang="en-US" dirty="0">
                    <a:latin typeface="Gill Sans MT" panose="020B0502020104020203" pitchFamily="34" charset="0"/>
                  </a:rPr>
                  <a:t>:  a hyperplane is the natural extension of the idea of a plane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Gill Sans MT" panose="020B05020201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Gill Sans MT" panose="020B0502020104020203" pitchFamily="34" charset="0"/>
                  </a:rPr>
                  <a:t>The affine set of points described by the equation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b="0" dirty="0">
                    <a:latin typeface="Gill Sans MT" panose="020B0502020104020203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b="0" dirty="0">
                    <a:latin typeface="Gill Sans MT" panose="020B05020201040202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0" dirty="0">
                    <a:latin typeface="Gill Sans MT" panose="020B0502020104020203" pitchFamily="34" charset="0"/>
                  </a:rPr>
                  <a:t> are p-dimensional vectors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 dirty="0">
                    <a:latin typeface="Gill Sans MT" panose="020B0502020104020203" pitchFamily="34" charset="0"/>
                  </a:rPr>
                  <a:t> is a constant scalar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Gill Sans MT" panose="020B05020201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Gill Sans MT" panose="020B0502020104020203" pitchFamily="34" charset="0"/>
                  </a:rPr>
                  <a:t>In 2 dimensions: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>
                  <a:latin typeface="Gill Sans MT" panose="020B05020201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Gill Sans MT" panose="020B05020201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Gill Sans MT" panose="020B0502020104020203" pitchFamily="34" charset="0"/>
                  </a:rPr>
                  <a:t>The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>
                    <a:latin typeface="Gill Sans MT" panose="020B0502020104020203" pitchFamily="34" charset="0"/>
                  </a:rPr>
                  <a:t> is orthogonal to the hyperplane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Gill Sans MT" panose="020B05020201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Gill Sans MT" panose="020B0502020104020203" pitchFamily="34" charset="0"/>
                  </a:rPr>
                  <a:t>A hyperplane separates the space into two half-spaces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Gill Sans MT" panose="020B05020201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Gill Sans MT" panose="020B0502020104020203" pitchFamily="34" charset="0"/>
                  </a:rPr>
                  <a:t>For points on one side of the hyperplane we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&gt;0→</m:t>
                    </m:r>
                  </m:oMath>
                </a14:m>
                <a:r>
                  <a:rPr lang="en-US" dirty="0">
                    <a:latin typeface="Gill Sans MT" panose="020B0502020104020203" pitchFamily="34" charset="0"/>
                  </a:rPr>
                  <a:t> first half-space  </a:t>
                </a:r>
              </a:p>
              <a:p>
                <a:r>
                  <a:rPr lang="en-US" dirty="0">
                    <a:latin typeface="Gill Sans MT" panose="020B0502020104020203" pitchFamily="34" charset="0"/>
                  </a:rPr>
                  <a:t>     For the other points we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&lt;0→</m:t>
                    </m:r>
                  </m:oMath>
                </a14:m>
                <a:r>
                  <a:rPr lang="en-US" dirty="0">
                    <a:latin typeface="Gill Sans MT" panose="020B0502020104020203" pitchFamily="34" charset="0"/>
                  </a:rPr>
                  <a:t> second half-space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Gill Sans MT" panose="020B05020201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Gill Sans MT" panose="020B0502020104020203" pitchFamily="34" charset="0"/>
                  </a:rPr>
                  <a:t>Assign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Gill Sans MT" panose="020B0502020104020203" pitchFamily="34" charset="0"/>
                  </a:rPr>
                  <a:t> for the first half-space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dirty="0">
                    <a:latin typeface="Gill Sans MT" panose="020B0502020104020203" pitchFamily="34" charset="0"/>
                  </a:rPr>
                  <a:t> for the second half-space: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∀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𝒊</m:t>
                    </m:r>
                  </m:oMath>
                </a14:m>
                <a:endParaRPr lang="en-US" b="1" dirty="0">
                  <a:latin typeface="Gill Sans MT" panose="020B0502020104020203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754E07-17E8-B1AB-D99F-FF2F5E986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906" y="1820174"/>
                <a:ext cx="10515600" cy="4288162"/>
              </a:xfrm>
              <a:prstGeom prst="rect">
                <a:avLst/>
              </a:prstGeom>
              <a:blipFill>
                <a:blip r:embed="rId2"/>
                <a:stretch>
                  <a:fillRect l="-406" t="-853" b="-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8A6A4-82C5-5DE0-1B43-D0983C8F3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10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CA7B5-BC4C-5F3B-A2A8-FA301C580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Hyperplanes</a:t>
            </a:r>
          </a:p>
        </p:txBody>
      </p:sp>
      <p:pic>
        <p:nvPicPr>
          <p:cNvPr id="3076" name="Picture 4" descr="Hyperplane Definition | DeepAI">
            <a:hlinkClick r:id="rId2"/>
            <a:extLst>
              <a:ext uri="{FF2B5EF4-FFF2-40B4-BE49-F238E27FC236}">
                <a16:creationId xmlns:a16="http://schemas.microsoft.com/office/drawing/2014/main" id="{5FC3E18A-6816-7020-DC5D-B41565591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541" y="1829196"/>
            <a:ext cx="7560918" cy="319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A08F5D-CC71-2B2E-1753-CB6AC701FCE8}"/>
              </a:ext>
            </a:extLst>
          </p:cNvPr>
          <p:cNvSpPr txBox="1"/>
          <p:nvPr/>
        </p:nvSpPr>
        <p:spPr>
          <a:xfrm>
            <a:off x="2613804" y="5028803"/>
            <a:ext cx="6875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Figure 2. Examples of hyperplanes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6E6C0D5-C5A5-3FC3-3085-5FFF683B5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859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BF2B7-2651-4155-51E8-322DA1C74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115" y="347368"/>
            <a:ext cx="10515600" cy="1325563"/>
          </a:xfrm>
        </p:spPr>
        <p:txBody>
          <a:bodyPr/>
          <a:lstStyle/>
          <a:p>
            <a:r>
              <a:rPr lang="en-US" dirty="0"/>
              <a:t>Separating Hyperplanes</a:t>
            </a:r>
          </a:p>
        </p:txBody>
      </p:sp>
      <p:pic>
        <p:nvPicPr>
          <p:cNvPr id="11" name="Picture 10">
            <a:hlinkClick r:id="rId2"/>
            <a:extLst>
              <a:ext uri="{FF2B5EF4-FFF2-40B4-BE49-F238E27FC236}">
                <a16:creationId xmlns:a16="http://schemas.microsoft.com/office/drawing/2014/main" id="{DA1080CE-1F6E-501C-EECF-625ADF9CD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283" y="1558128"/>
            <a:ext cx="4290432" cy="374174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4C3687-6B80-AE1F-6AB3-00238FA53D3E}"/>
                  </a:ext>
                </a:extLst>
              </p:cNvPr>
              <p:cNvSpPr txBox="1"/>
              <p:nvPr/>
            </p:nvSpPr>
            <p:spPr>
              <a:xfrm>
                <a:off x="714375" y="1828800"/>
                <a:ext cx="6134999" cy="29171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Gill Sans MT" panose="020B0502020104020203" pitchFamily="34" charset="0"/>
                  </a:rPr>
                  <a:t>Suppose our data is linearly separable i.e., the two classes can be separated by a hyperplane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Gill Sans MT" panose="020B05020201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Gill Sans MT" panose="020B0502020104020203" pitchFamily="34" charset="0"/>
                  </a:rPr>
                  <a:t>We could find such a hyperplane and use it to estimate the class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>
                    <a:latin typeface="Gill Sans MT" panose="020B0502020104020203" pitchFamily="34" charset="0"/>
                  </a:rPr>
                  <a:t> the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>
                    <a:latin typeface="Gill Sans MT" panose="020B0502020104020203" pitchFamily="34" charset="0"/>
                  </a:rPr>
                  <a:t> belongs to: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acc>
                    <m:d>
                      <m:d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>
                  <a:latin typeface="Gill Sans MT" panose="020B05020201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Gill Sans MT" panose="020B05020201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Gill Sans MT" panose="020B0502020104020203" pitchFamily="34" charset="0"/>
                  </a:rPr>
                  <a:t>Multiple choices for the hyperplane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Gill Sans MT" panose="020B05020201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latin typeface="Gill Sans MT" panose="020B0502020104020203" pitchFamily="34" charset="0"/>
                  </a:rPr>
                  <a:t>Maximal Separating Hyperplane: </a:t>
                </a:r>
                <a:r>
                  <a:rPr lang="fa-IR" b="1" dirty="0">
                    <a:latin typeface="Gill Sans MT" panose="020B0502020104020203" pitchFamily="34" charset="0"/>
                  </a:rPr>
                  <a:t> </a:t>
                </a:r>
                <a:r>
                  <a:rPr lang="en-US" dirty="0">
                    <a:latin typeface="Gill Sans MT" panose="020B0502020104020203" pitchFamily="34" charset="0"/>
                  </a:rPr>
                  <a:t>The separating hyperplane with the largest between-class margin</a:t>
                </a:r>
                <a:endParaRPr lang="en-US" b="1" dirty="0">
                  <a:latin typeface="Gill Sans MT" panose="020B0502020104020203" pitchFamily="34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4C3687-6B80-AE1F-6AB3-00238FA53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75" y="1828800"/>
                <a:ext cx="6134999" cy="2917145"/>
              </a:xfrm>
              <a:prstGeom prst="rect">
                <a:avLst/>
              </a:prstGeom>
              <a:blipFill>
                <a:blip r:embed="rId4"/>
                <a:stretch>
                  <a:fillRect l="-596" t="-1044" r="-7448" b="-2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5A94FA7-35E3-F95A-5DFF-E525F71D9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6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D9B3DD-4CE2-A8D1-01C8-91BAABCCB4B7}"/>
              </a:ext>
            </a:extLst>
          </p:cNvPr>
          <p:cNvSpPr txBox="1"/>
          <p:nvPr/>
        </p:nvSpPr>
        <p:spPr>
          <a:xfrm>
            <a:off x="6779283" y="5318987"/>
            <a:ext cx="443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Figure 3. Multiple separating hyperplanes exist</a:t>
            </a:r>
          </a:p>
        </p:txBody>
      </p:sp>
    </p:spTree>
    <p:extLst>
      <p:ext uri="{BB962C8B-B14F-4D97-AF65-F5344CB8AC3E}">
        <p14:creationId xmlns:p14="http://schemas.microsoft.com/office/powerpoint/2010/main" val="362057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40EF4-E458-D393-175E-372ED9CE4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0620"/>
            <a:ext cx="10515600" cy="1325563"/>
          </a:xfrm>
        </p:spPr>
        <p:txBody>
          <a:bodyPr/>
          <a:lstStyle/>
          <a:p>
            <a:r>
              <a:rPr lang="en-US" dirty="0"/>
              <a:t>Maximal Separating Hyperplane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168B7-93E0-9426-6F7A-3716B6F8A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7BDFD7-F461-592F-9507-5A3835F9E671}"/>
                  </a:ext>
                </a:extLst>
              </p:cNvPr>
              <p:cNvSpPr txBox="1"/>
              <p:nvPr/>
            </p:nvSpPr>
            <p:spPr>
              <a:xfrm>
                <a:off x="1000664" y="1751162"/>
                <a:ext cx="9135374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Gill Sans MT" panose="020B0502020104020203" pitchFamily="34" charset="0"/>
                  </a:rPr>
                  <a:t>Find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>
                    <a:latin typeface="Gill Sans MT" panose="020B0502020104020203" pitchFamily="34" charset="0"/>
                  </a:rPr>
                  <a:t> and scalar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Gill Sans MT" panose="020B0502020104020203" pitchFamily="34" charset="0"/>
                  </a:rPr>
                  <a:t> such that the hyperplane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latin typeface="Gill Sans MT" panose="020B0502020104020203" pitchFamily="34" charset="0"/>
                  </a:rPr>
                  <a:t> separates the data by the largest possible margin</a:t>
                </a:r>
              </a:p>
              <a:p>
                <a:endParaRPr lang="en-US" dirty="0">
                  <a:latin typeface="Gill Sans MT" panose="020B0502020104020203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latin typeface="Gill Sans MT" panose="020B0502020104020203" pitchFamily="34" charset="0"/>
                  </a:rPr>
                  <a:t> maximization problem formulation:</a:t>
                </a:r>
              </a:p>
              <a:p>
                <a:endParaRPr lang="en-US" dirty="0">
                  <a:latin typeface="Gill Sans MT" panose="020B0502020104020203" pitchFamily="34" charset="0"/>
                </a:endParaRPr>
              </a:p>
              <a:p>
                <a:endParaRPr lang="en-US" dirty="0">
                  <a:latin typeface="Gill Sans MT" panose="020B0502020104020203" pitchFamily="34" charset="0"/>
                </a:endParaRPr>
              </a:p>
              <a:p>
                <a:endParaRPr lang="en-US" dirty="0">
                  <a:latin typeface="Gill Sans MT" panose="020B0502020104020203" pitchFamily="34" charset="0"/>
                </a:endParaRPr>
              </a:p>
              <a:p>
                <a:endParaRPr lang="en-US" dirty="0">
                  <a:latin typeface="Gill Sans MT" panose="020B0502020104020203" pitchFamily="34" charset="0"/>
                </a:endParaRPr>
              </a:p>
              <a:p>
                <a:endParaRPr lang="en-US" dirty="0">
                  <a:latin typeface="Gill Sans MT" panose="020B0502020104020203" pitchFamily="34" charset="0"/>
                </a:endParaRPr>
              </a:p>
              <a:p>
                <a:endParaRPr lang="en-US" dirty="0">
                  <a:latin typeface="Gill Sans MT" panose="020B0502020104020203" pitchFamily="34" charset="0"/>
                </a:endParaRPr>
              </a:p>
              <a:p>
                <a:endParaRPr lang="en-US" dirty="0">
                  <a:latin typeface="Gill Sans MT" panose="020B0502020104020203" pitchFamily="34" charset="0"/>
                </a:endParaRPr>
              </a:p>
              <a:p>
                <a:pPr/>
                <a:r>
                  <a:rPr lang="en-US" dirty="0">
                    <a:latin typeface="Gill Sans MT" panose="020B0502020104020203" pitchFamily="34" charset="0"/>
                  </a:rPr>
                  <a:t>	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7BDFD7-F461-592F-9507-5A3835F9E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664" y="1751162"/>
                <a:ext cx="9135374" cy="3416320"/>
              </a:xfrm>
              <a:prstGeom prst="rect">
                <a:avLst/>
              </a:prstGeom>
              <a:blipFill>
                <a:blip r:embed="rId2"/>
                <a:stretch>
                  <a:fillRect l="-534" t="-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E7B324-420D-01D5-0A81-E684EA659074}"/>
              </a:ext>
            </a:extLst>
          </p:cNvPr>
          <p:cNvSpPr/>
          <p:nvPr/>
        </p:nvSpPr>
        <p:spPr>
          <a:xfrm>
            <a:off x="1697247" y="3243530"/>
            <a:ext cx="7742208" cy="17597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286A0E-75C7-F13A-CD6B-005FD25EF1B6}"/>
                  </a:ext>
                </a:extLst>
              </p:cNvPr>
              <p:cNvSpPr txBox="1"/>
              <p:nvPr/>
            </p:nvSpPr>
            <p:spPr>
              <a:xfrm>
                <a:off x="1070394" y="3516677"/>
                <a:ext cx="8462513" cy="1077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𝑚𝑎𝑥𝑖𝑚𝑖𝑧𝑒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𝑚𝑎𝑟𝑔𝑖𝑛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000" b="0" dirty="0">
                  <a:latin typeface="Gill Sans MT" panose="020B0502020104020203" pitchFamily="34" charset="0"/>
                </a:endParaRPr>
              </a:p>
              <a:p>
                <a:r>
                  <a:rPr lang="en-US" sz="2000" b="0" dirty="0">
                    <a:latin typeface="Gill Sans MT" panose="020B0502020104020203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𝑠𝑢𝑏𝑗𝑒𝑐𝑡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𝑐𝑜𝑛𝑠𝑡𝑟𝑎𝑖𝑛𝑡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∑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 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𝑚𝑎𝑘𝑒𝑠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𝑠𝑜𝑙𝑢𝑡𝑖𝑜𝑛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𝑢𝑛𝑖𝑞𝑢𝑒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0" dirty="0">
                  <a:latin typeface="Gill Sans MT" panose="020B05020201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𝑝𝑜𝑖𝑛𝑡𝑠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𝑠𝑒𝑝𝑒𝑟𝑎𝑡𝑒𝑑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000" b="0" dirty="0">
                  <a:latin typeface="Gill Sans MT" panose="020B0502020104020203" pitchFamily="34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286A0E-75C7-F13A-CD6B-005FD25EF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394" y="3516677"/>
                <a:ext cx="8462513" cy="1077859"/>
              </a:xfrm>
              <a:prstGeom prst="rect">
                <a:avLst/>
              </a:prstGeom>
              <a:blipFill>
                <a:blip r:embed="rId3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1285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8053D-449A-0D43-8EB3-6BB42F05F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246"/>
            <a:ext cx="10515600" cy="1325563"/>
          </a:xfrm>
        </p:spPr>
        <p:txBody>
          <a:bodyPr/>
          <a:lstStyle/>
          <a:p>
            <a:r>
              <a:rPr lang="en-US" dirty="0"/>
              <a:t>Maximal Separating Hyperplane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DCFD63-5F85-BBE6-3409-398F24666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8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828766-7B5F-E622-CE42-0616D853896D}"/>
                  </a:ext>
                </a:extLst>
              </p:cNvPr>
              <p:cNvSpPr txBox="1"/>
              <p:nvPr/>
            </p:nvSpPr>
            <p:spPr>
              <a:xfrm>
                <a:off x="974785" y="1828800"/>
                <a:ext cx="9489057" cy="4871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Gill Sans MT" panose="020B0502020104020203" pitchFamily="34" charset="0"/>
                  </a:rPr>
                  <a:t>Reformulation as a standard convex optimization problem (QP):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Gill Sans MT" panose="020B05020201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Gill Sans MT" panose="020B0502020104020203" pitchFamily="34" charset="0"/>
                  </a:rPr>
                  <a:t>Distance of a point from a hyperplane: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latin typeface="Gill Sans MT" panose="020B05020201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Gill Sans MT" panose="020B05020201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Gill Sans MT" panose="020B0502020104020203" pitchFamily="34" charset="0"/>
                  </a:rPr>
                  <a:t>Define two hyperplanes: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dirty="0">
                  <a:latin typeface="Gill Sans MT" panose="020B05020201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Gill Sans MT" panose="020B0502020104020203" pitchFamily="34" charset="0"/>
                  </a:rPr>
                  <a:t> and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Gill Sans MT" panose="020B0502020104020203" pitchFamily="34" charset="0"/>
                  </a:rPr>
                  <a:t> are parallel and are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∥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latin typeface="Gill Sans MT" panose="020B0502020104020203" pitchFamily="34" charset="0"/>
                  </a:rPr>
                  <a:t> apart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Gill Sans MT" panose="020B05020201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Gill Sans MT" panose="020B0502020104020203" pitchFamily="34" charset="0"/>
                  </a:rPr>
                  <a:t>New formulation: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>
                    <a:latin typeface="Gill Sans MT" panose="020B05020201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Gill Sans MT" panose="020B0502020104020203" pitchFamily="34" charset="0"/>
                  </a:rPr>
                  <a:t> such that they are as far apart as possible</a:t>
                </a:r>
              </a:p>
              <a:p>
                <a:r>
                  <a:rPr lang="en-US" dirty="0">
                    <a:latin typeface="Gill Sans MT" panose="020B0502020104020203" pitchFamily="34" charset="0"/>
                  </a:rPr>
                  <a:t>     (maximize distance or equivalently minimize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∥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b="0" dirty="0">
                    <a:latin typeface="Gill Sans MT" panose="020B0502020104020203" pitchFamily="34" charset="0"/>
                  </a:rPr>
                  <a:t>)</a:t>
                </a:r>
              </a:p>
              <a:p>
                <a:r>
                  <a:rPr lang="en-US" dirty="0">
                    <a:latin typeface="Gill Sans MT" panose="020B0502020104020203" pitchFamily="34" charset="0"/>
                  </a:rPr>
                  <a:t>     + data points of each class are separated by hyperplanes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>
                    <a:latin typeface="Gill Sans MT" panose="020B0502020104020203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>
                  <a:latin typeface="Gill Sans MT" panose="020B05020201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0" dirty="0">
                  <a:latin typeface="Gill Sans MT" panose="020B05020201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Gill Sans MT" panose="020B05020201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Gill Sans MT" panose="020B05020201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Gill Sans MT" panose="020B0502020104020203" pitchFamily="34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828766-7B5F-E622-CE42-0616D8538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85" y="1828800"/>
                <a:ext cx="9489057" cy="4871526"/>
              </a:xfrm>
              <a:prstGeom prst="rect">
                <a:avLst/>
              </a:prstGeom>
              <a:blipFill>
                <a:blip r:embed="rId2"/>
                <a:stretch>
                  <a:fillRect l="-450" t="-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hlinkClick r:id="rId3"/>
            <a:extLst>
              <a:ext uri="{FF2B5EF4-FFF2-40B4-BE49-F238E27FC236}">
                <a16:creationId xmlns:a16="http://schemas.microsoft.com/office/drawing/2014/main" id="{29AD78B6-82DA-021F-42B8-48F8F1942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836" y="2113472"/>
            <a:ext cx="3572728" cy="347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155FC2-2E3A-C7C6-3672-889EC88A5714}"/>
              </a:ext>
            </a:extLst>
          </p:cNvPr>
          <p:cNvSpPr txBox="1"/>
          <p:nvPr/>
        </p:nvSpPr>
        <p:spPr>
          <a:xfrm>
            <a:off x="8195094" y="5822830"/>
            <a:ext cx="3864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Figure 4. Maximal separating hyperplane</a:t>
            </a:r>
          </a:p>
        </p:txBody>
      </p:sp>
    </p:spTree>
    <p:extLst>
      <p:ext uri="{BB962C8B-B14F-4D97-AF65-F5344CB8AC3E}">
        <p14:creationId xmlns:p14="http://schemas.microsoft.com/office/powerpoint/2010/main" val="857688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DC84B-D4C8-286B-BDF5-D2460FF2C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Maximal Separating Hyperplane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E35831-EC24-B4CF-6B44-E7AAEEDB1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1AE020B-B5DD-C3C0-E8E7-DF6E0A391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836" y="2113472"/>
            <a:ext cx="3572728" cy="347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42954C-1816-9A0C-F573-B905007BA810}"/>
              </a:ext>
            </a:extLst>
          </p:cNvPr>
          <p:cNvSpPr/>
          <p:nvPr/>
        </p:nvSpPr>
        <p:spPr>
          <a:xfrm>
            <a:off x="1085850" y="1981200"/>
            <a:ext cx="5867400" cy="222849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DB7706-F3DF-0EDA-8BF6-1C8F777A1484}"/>
                  </a:ext>
                </a:extLst>
              </p:cNvPr>
              <p:cNvSpPr txBox="1"/>
              <p:nvPr/>
            </p:nvSpPr>
            <p:spPr>
              <a:xfrm>
                <a:off x="1838504" y="2337758"/>
                <a:ext cx="4362091" cy="1211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 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DB7706-F3DF-0EDA-8BF6-1C8F777A1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504" y="2337758"/>
                <a:ext cx="4362091" cy="1211614"/>
              </a:xfrm>
              <a:prstGeom prst="rect">
                <a:avLst/>
              </a:prstGeom>
              <a:blipFill>
                <a:blip r:embed="rId3"/>
                <a:stretch>
                  <a:fillRect b="-3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A6B8A68-CE1A-F8EA-1F9E-23D9443A2FB8}"/>
              </a:ext>
            </a:extLst>
          </p:cNvPr>
          <p:cNvSpPr txBox="1"/>
          <p:nvPr/>
        </p:nvSpPr>
        <p:spPr>
          <a:xfrm>
            <a:off x="1121434" y="4632385"/>
            <a:ext cx="5891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*The constraint ensures that the data points are separated by both hyperplanes.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E8EDB6-AC40-305A-3A36-440ED1ADEFB5}"/>
              </a:ext>
            </a:extLst>
          </p:cNvPr>
          <p:cNvSpPr txBox="1"/>
          <p:nvPr/>
        </p:nvSpPr>
        <p:spPr>
          <a:xfrm>
            <a:off x="8195836" y="5757197"/>
            <a:ext cx="3884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Figure 4. Maximal separating hyperplane</a:t>
            </a:r>
          </a:p>
        </p:txBody>
      </p:sp>
    </p:spTree>
    <p:extLst>
      <p:ext uri="{BB962C8B-B14F-4D97-AF65-F5344CB8AC3E}">
        <p14:creationId xmlns:p14="http://schemas.microsoft.com/office/powerpoint/2010/main" val="2577695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4031</TotalTime>
  <Words>1242</Words>
  <Application>Microsoft Office PowerPoint</Application>
  <PresentationFormat>Widescreen</PresentationFormat>
  <Paragraphs>213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Gill Sans MT</vt:lpstr>
      <vt:lpstr>Times New Roman</vt:lpstr>
      <vt:lpstr>Office Theme</vt:lpstr>
      <vt:lpstr>Parcel</vt:lpstr>
      <vt:lpstr>Machine Learning </vt:lpstr>
      <vt:lpstr>SUPPORT VECTOR MACHINES</vt:lpstr>
      <vt:lpstr>Popular Classification Algorithms</vt:lpstr>
      <vt:lpstr>Hyperplanes</vt:lpstr>
      <vt:lpstr>Hyperplanes</vt:lpstr>
      <vt:lpstr>Separating Hyperplanes</vt:lpstr>
      <vt:lpstr>Maximal Separating Hyperplane Problem</vt:lpstr>
      <vt:lpstr>Maximal Separating Hyperplane Problem</vt:lpstr>
      <vt:lpstr>Maximal Separating Hyperplane Problem</vt:lpstr>
      <vt:lpstr>Maximal Separating Hyperplane Problem</vt:lpstr>
      <vt:lpstr>When Data is Not Linearly Separable:</vt:lpstr>
      <vt:lpstr>Almost Linearly Separable Data: Soft-Margin</vt:lpstr>
      <vt:lpstr>Regularization Term C</vt:lpstr>
      <vt:lpstr>Non-Linearly Separable Data</vt:lpstr>
      <vt:lpstr>Non-Linearly Separable Data</vt:lpstr>
      <vt:lpstr>SVM With Kernel Methods</vt:lpstr>
      <vt:lpstr>SVM With Kernel Methods</vt:lpstr>
      <vt:lpstr>SVM With Kernel Methods</vt:lpstr>
      <vt:lpstr>Examples of Kernel Functions</vt:lpstr>
      <vt:lpstr>Examples of Kernel Functions</vt:lpstr>
      <vt:lpstr>Multi-Class SVM</vt:lpstr>
      <vt:lpstr>Performance metrics for classification, Cross-Validation</vt:lpstr>
      <vt:lpstr>Performance Metrics for Classification</vt:lpstr>
      <vt:lpstr>Multiple Classes: Confusion Matrix</vt:lpstr>
      <vt:lpstr>Cross-Validation</vt:lpstr>
      <vt:lpstr>Cross-Validation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alireza gargoori motlagh</dc:creator>
  <cp:lastModifiedBy>amir mm</cp:lastModifiedBy>
  <cp:revision>18</cp:revision>
  <dcterms:created xsi:type="dcterms:W3CDTF">2022-09-01T10:55:47Z</dcterms:created>
  <dcterms:modified xsi:type="dcterms:W3CDTF">2022-09-11T02:55:54Z</dcterms:modified>
</cp:coreProperties>
</file>